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20" r:id="rId5"/>
    <p:sldMasterId id="2147483846" r:id="rId6"/>
    <p:sldMasterId id="2147483861" r:id="rId7"/>
    <p:sldMasterId id="2147483876" r:id="rId8"/>
  </p:sldMasterIdLst>
  <p:notesMasterIdLst>
    <p:notesMasterId r:id="rId46"/>
  </p:notesMasterIdLst>
  <p:sldIdLst>
    <p:sldId id="594" r:id="rId9"/>
    <p:sldId id="963" r:id="rId10"/>
    <p:sldId id="966" r:id="rId11"/>
    <p:sldId id="1033" r:id="rId12"/>
    <p:sldId id="1034" r:id="rId13"/>
    <p:sldId id="1035" r:id="rId14"/>
    <p:sldId id="1036" r:id="rId15"/>
    <p:sldId id="1037" r:id="rId16"/>
    <p:sldId id="651" r:id="rId17"/>
    <p:sldId id="1038" r:id="rId18"/>
    <p:sldId id="1039" r:id="rId19"/>
    <p:sldId id="1040" r:id="rId20"/>
    <p:sldId id="1041" r:id="rId21"/>
    <p:sldId id="1053" r:id="rId22"/>
    <p:sldId id="1054" r:id="rId23"/>
    <p:sldId id="1057" r:id="rId24"/>
    <p:sldId id="1058" r:id="rId25"/>
    <p:sldId id="1042" r:id="rId26"/>
    <p:sldId id="1043" r:id="rId27"/>
    <p:sldId id="1044" r:id="rId28"/>
    <p:sldId id="1045" r:id="rId29"/>
    <p:sldId id="1046" r:id="rId30"/>
    <p:sldId id="1047" r:id="rId31"/>
    <p:sldId id="1049" r:id="rId32"/>
    <p:sldId id="1048" r:id="rId33"/>
    <p:sldId id="1061" r:id="rId34"/>
    <p:sldId id="1060" r:id="rId35"/>
    <p:sldId id="1062" r:id="rId36"/>
    <p:sldId id="1063" r:id="rId37"/>
    <p:sldId id="1064" r:id="rId38"/>
    <p:sldId id="1066" r:id="rId39"/>
    <p:sldId id="1065" r:id="rId40"/>
    <p:sldId id="1067" r:id="rId41"/>
    <p:sldId id="1068" r:id="rId42"/>
    <p:sldId id="1069" r:id="rId43"/>
    <p:sldId id="1071" r:id="rId44"/>
    <p:sldId id="333"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9DA075-8378-4EF4-85E2-11B1A30C00E3}">
          <p14:sldIdLst>
            <p14:sldId id="594"/>
            <p14:sldId id="963"/>
          </p14:sldIdLst>
        </p14:section>
        <p14:section name="Student Registration Import" id="{2A5BC9AC-B88F-4CD9-8153-BD5247823EC7}">
          <p14:sldIdLst>
            <p14:sldId id="966"/>
            <p14:sldId id="1033"/>
            <p14:sldId id="1034"/>
            <p14:sldId id="1035"/>
            <p14:sldId id="1036"/>
            <p14:sldId id="1037"/>
          </p14:sldIdLst>
        </p14:section>
        <p14:section name="Create and Register Students Individually" id="{4E51174D-9D43-4693-AD73-2518B8A67A0B}">
          <p14:sldIdLst>
            <p14:sldId id="651"/>
            <p14:sldId id="1038"/>
            <p14:sldId id="1039"/>
            <p14:sldId id="1040"/>
            <p14:sldId id="1041"/>
            <p14:sldId id="1053"/>
            <p14:sldId id="1054"/>
            <p14:sldId id="1057"/>
            <p14:sldId id="1058"/>
            <p14:sldId id="1042"/>
          </p14:sldIdLst>
        </p14:section>
        <p14:section name="Edit Student Records" id="{9BCA3FB1-A8DA-43CF-A440-96E2653785DA}">
          <p14:sldIdLst>
            <p14:sldId id="1043"/>
            <p14:sldId id="1044"/>
            <p14:sldId id="1045"/>
            <p14:sldId id="1046"/>
            <p14:sldId id="1047"/>
          </p14:sldIdLst>
        </p14:section>
        <p14:section name="Transfer Students" id="{8AE52990-78D0-4782-AF5E-63094D7BC9A0}">
          <p14:sldIdLst>
            <p14:sldId id="1049"/>
            <p14:sldId id="1048"/>
            <p14:sldId id="1061"/>
            <p14:sldId id="1060"/>
            <p14:sldId id="1062"/>
            <p14:sldId id="1063"/>
            <p14:sldId id="1064"/>
            <p14:sldId id="1066"/>
            <p14:sldId id="1065"/>
            <p14:sldId id="1067"/>
            <p14:sldId id="1068"/>
            <p14:sldId id="1069"/>
            <p14:sldId id="1071"/>
          </p14:sldIdLst>
        </p14:section>
        <p14:section name="Close" id="{633CE5D0-2F64-4B94-B43C-AED119F08B37}">
          <p14:sldIdLst>
            <p14:sldId id="3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3A8146-C961-2058-D92C-AFDA930A4F7D}" name="Sheri Davenport" initials="SD" userId="S::Sheri.Davenport@azed.gov::f64a3da6-cc64-471b-8855-5472f8d56e98" providerId="AD"/>
  <p188:author id="{76F67E47-FBC7-92A3-CC4B-0514246C4A41}" name="Oliver, Lisa" initials="OL"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 id="{9FF293D1-2E5E-2547-C4C6-97035F9FF0BA}" name="Patrick O'Connell" initials="PO" userId="S::Patrick.OConnell@pearson.com::baa02053-de30-41b9-9e1b-d27a8bd4b9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ry Benson" initials="MB" lastIdx="11" clrIdx="6">
    <p:extLst>
      <p:ext uri="{19B8F6BF-5375-455C-9EA6-DF929625EA0E}">
        <p15:presenceInfo xmlns:p15="http://schemas.microsoft.com/office/powerpoint/2012/main" userId="S::bensonm@act.org::212d17ff-f0bd-4a03-b895-0d471b0d7b12" providerId="AD"/>
      </p:ext>
    </p:extLst>
  </p:cmAuthor>
  <p:cmAuthor id="1" name="Peg Thomsen" initials="PT" lastIdx="1" clrIdx="0">
    <p:extLst>
      <p:ext uri="{19B8F6BF-5375-455C-9EA6-DF929625EA0E}">
        <p15:presenceInfo xmlns:p15="http://schemas.microsoft.com/office/powerpoint/2012/main" userId="S-1-5-21-1757981266-1343024091-725345543-53127" providerId="AD"/>
      </p:ext>
    </p:extLst>
  </p:cmAuthor>
  <p:cmAuthor id="8" name="Lisa Marsh" initials="LM" lastIdx="24" clrIdx="7">
    <p:extLst>
      <p:ext uri="{19B8F6BF-5375-455C-9EA6-DF929625EA0E}">
        <p15:presenceInfo xmlns:p15="http://schemas.microsoft.com/office/powerpoint/2012/main" userId="S::marshl@act.org::d7d2f0e4-bbbd-4f9d-92ca-bd84ceb7f29d" providerId="AD"/>
      </p:ext>
    </p:extLst>
  </p:cmAuthor>
  <p:cmAuthor id="2" name="Sarah Brannaman" initials="SB" lastIdx="39" clrIdx="1">
    <p:extLst>
      <p:ext uri="{19B8F6BF-5375-455C-9EA6-DF929625EA0E}">
        <p15:presenceInfo xmlns:p15="http://schemas.microsoft.com/office/powerpoint/2012/main" userId="S-1-5-21-1757981266-1343024091-725345543-1235" providerId="AD"/>
      </p:ext>
    </p:extLst>
  </p:cmAuthor>
  <p:cmAuthor id="9" name="Sarah Brannaman" initials="SB [2]" lastIdx="5" clrIdx="8">
    <p:extLst>
      <p:ext uri="{19B8F6BF-5375-455C-9EA6-DF929625EA0E}">
        <p15:presenceInfo xmlns:p15="http://schemas.microsoft.com/office/powerpoint/2012/main" userId="S::brannams@act.org::06d540aa-ce2b-4241-bc8a-58f73f6d5fb7" providerId="AD"/>
      </p:ext>
    </p:extLst>
  </p:cmAuthor>
  <p:cmAuthor id="3" name="Abby Montgomery" initials="AM" lastIdx="1" clrIdx="2">
    <p:extLst>
      <p:ext uri="{19B8F6BF-5375-455C-9EA6-DF929625EA0E}">
        <p15:presenceInfo xmlns:p15="http://schemas.microsoft.com/office/powerpoint/2012/main" userId="S::MontgomA@act.org::ad742807-c9bb-4409-be60-646f501c79cf" providerId="AD"/>
      </p:ext>
    </p:extLst>
  </p:cmAuthor>
  <p:cmAuthor id="10" name="Grace McGovern" initials="GM" lastIdx="14" clrIdx="9">
    <p:extLst>
      <p:ext uri="{19B8F6BF-5375-455C-9EA6-DF929625EA0E}">
        <p15:presenceInfo xmlns:p15="http://schemas.microsoft.com/office/powerpoint/2012/main" userId="S::mcgoverg@act.org::73a5b00c-7c2f-4e78-b367-d7f4f0e7d327" providerId="AD"/>
      </p:ext>
    </p:extLst>
  </p:cmAuthor>
  <p:cmAuthor id="4" name="Peg Thomsen" initials="PT [2]" lastIdx="5" clrIdx="3">
    <p:extLst>
      <p:ext uri="{19B8F6BF-5375-455C-9EA6-DF929625EA0E}">
        <p15:presenceInfo xmlns:p15="http://schemas.microsoft.com/office/powerpoint/2012/main" userId="S::thomsenp@act.org::79cd112b-0582-4bd3-b00f-3d96c23614a9" providerId="AD"/>
      </p:ext>
    </p:extLst>
  </p:cmAuthor>
  <p:cmAuthor id="11" name="Adrienne Vevera" initials="AV" lastIdx="2" clrIdx="10">
    <p:extLst>
      <p:ext uri="{19B8F6BF-5375-455C-9EA6-DF929625EA0E}">
        <p15:presenceInfo xmlns:p15="http://schemas.microsoft.com/office/powerpoint/2012/main" userId="S::VeveraAd@act.org::2014de71-606a-4c6a-b79f-9a0217ac43cd" providerId="AD"/>
      </p:ext>
    </p:extLst>
  </p:cmAuthor>
  <p:cmAuthor id="5" name="Katie Wollan" initials="KW" lastIdx="227" clrIdx="4">
    <p:extLst>
      <p:ext uri="{19B8F6BF-5375-455C-9EA6-DF929625EA0E}">
        <p15:presenceInfo xmlns:p15="http://schemas.microsoft.com/office/powerpoint/2012/main" userId="S::WollanK@act.org::715bb043-a6c3-49f8-96c4-bea436eb35fb" providerId="AD"/>
      </p:ext>
    </p:extLst>
  </p:cmAuthor>
  <p:cmAuthor id="6" name="Mary (Meg) Dobbs" initials="MD" lastIdx="6" clrIdx="5">
    <p:extLst>
      <p:ext uri="{19B8F6BF-5375-455C-9EA6-DF929625EA0E}">
        <p15:presenceInfo xmlns:p15="http://schemas.microsoft.com/office/powerpoint/2012/main" userId="S::dobbsm@act.org::284eefd0-4de4-4f06-b247-fe703c8926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CBA"/>
    <a:srgbClr val="064187"/>
    <a:srgbClr val="0077AA"/>
    <a:srgbClr val="042E60"/>
    <a:srgbClr val="BCCADA"/>
    <a:srgbClr val="00B0F0"/>
    <a:srgbClr val="FFFFFF"/>
    <a:srgbClr val="F9F9F9"/>
    <a:srgbClr val="F0FDF1"/>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DC4116-B2C8-4696-8BA8-63F4B7A902C3}" v="71" dt="2025-03-12T22:09:05.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06" autoAdjust="0"/>
    <p:restoredTop sz="79456" autoAdjust="0"/>
  </p:normalViewPr>
  <p:slideViewPr>
    <p:cSldViewPr snapToGrid="0">
      <p:cViewPr varScale="1">
        <p:scale>
          <a:sx n="86" d="100"/>
          <a:sy n="86" d="100"/>
        </p:scale>
        <p:origin x="68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1" cy="1516256"/>
          </a:xfrm>
          <a:prstGeom prst="rect">
            <a:avLst/>
          </a:prstGeom>
        </p:spPr>
        <p:txBody>
          <a:bodyPr vert="horz" lIns="158429" tIns="79214" rIns="158429" bIns="79214" rtlCol="0"/>
          <a:lstStyle>
            <a:lvl1pPr algn="l">
              <a:defRPr sz="2100"/>
            </a:lvl1pPr>
          </a:lstStyle>
          <a:p>
            <a:endParaRPr lang="en-US"/>
          </a:p>
        </p:txBody>
      </p:sp>
      <p:sp>
        <p:nvSpPr>
          <p:cNvPr id="3" name="Date Placeholder 2"/>
          <p:cNvSpPr>
            <a:spLocks noGrp="1"/>
          </p:cNvSpPr>
          <p:nvPr>
            <p:ph type="dt" idx="1"/>
          </p:nvPr>
        </p:nvSpPr>
        <p:spPr>
          <a:xfrm>
            <a:off x="4143588" y="1"/>
            <a:ext cx="3169921" cy="1516256"/>
          </a:xfrm>
          <a:prstGeom prst="rect">
            <a:avLst/>
          </a:prstGeom>
        </p:spPr>
        <p:txBody>
          <a:bodyPr vert="horz" lIns="158429" tIns="79214" rIns="158429" bIns="79214" rtlCol="0"/>
          <a:lstStyle>
            <a:lvl1pPr algn="r">
              <a:defRPr sz="2100"/>
            </a:lvl1pPr>
          </a:lstStyle>
          <a:p>
            <a:fld id="{FAF1A3ED-2B17-4FDF-A2D5-438603460693}" type="datetimeFigureOut">
              <a:rPr lang="en-US" smtClean="0"/>
              <a:t>11/25/2025</a:t>
            </a:fld>
            <a:endParaRPr lang="en-US"/>
          </a:p>
        </p:txBody>
      </p:sp>
      <p:sp>
        <p:nvSpPr>
          <p:cNvPr id="4" name="Slide Image Placeholder 3"/>
          <p:cNvSpPr>
            <a:spLocks noGrp="1" noRot="1" noChangeAspect="1"/>
          </p:cNvSpPr>
          <p:nvPr>
            <p:ph type="sldImg" idx="2"/>
          </p:nvPr>
        </p:nvSpPr>
        <p:spPr>
          <a:xfrm>
            <a:off x="-5407025" y="3778250"/>
            <a:ext cx="18129250" cy="10198100"/>
          </a:xfrm>
          <a:prstGeom prst="rect">
            <a:avLst/>
          </a:prstGeom>
          <a:noFill/>
          <a:ln w="12700">
            <a:solidFill>
              <a:prstClr val="black"/>
            </a:solidFill>
          </a:ln>
        </p:spPr>
        <p:txBody>
          <a:bodyPr vert="horz" lIns="158429" tIns="79214" rIns="158429" bIns="79214" rtlCol="0" anchor="ctr"/>
          <a:lstStyle/>
          <a:p>
            <a:endParaRPr lang="en-US"/>
          </a:p>
        </p:txBody>
      </p:sp>
      <p:sp>
        <p:nvSpPr>
          <p:cNvPr id="5" name="Notes Placeholder 4"/>
          <p:cNvSpPr>
            <a:spLocks noGrp="1"/>
          </p:cNvSpPr>
          <p:nvPr>
            <p:ph type="body" sz="quarter" idx="3"/>
          </p:nvPr>
        </p:nvSpPr>
        <p:spPr>
          <a:xfrm>
            <a:off x="731521" y="14543457"/>
            <a:ext cx="5852160" cy="11899192"/>
          </a:xfrm>
          <a:prstGeom prst="rect">
            <a:avLst/>
          </a:prstGeom>
        </p:spPr>
        <p:txBody>
          <a:bodyPr vert="horz" lIns="158429" tIns="79214" rIns="158429" bIns="792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28703919"/>
            <a:ext cx="3169921" cy="1516254"/>
          </a:xfrm>
          <a:prstGeom prst="rect">
            <a:avLst/>
          </a:prstGeom>
        </p:spPr>
        <p:txBody>
          <a:bodyPr vert="horz" lIns="158429" tIns="79214" rIns="158429" bIns="79214" rtlCol="0" anchor="b"/>
          <a:lstStyle>
            <a:lvl1pPr algn="l">
              <a:defRPr sz="2100"/>
            </a:lvl1pPr>
          </a:lstStyle>
          <a:p>
            <a:endParaRPr lang="en-US"/>
          </a:p>
        </p:txBody>
      </p:sp>
      <p:sp>
        <p:nvSpPr>
          <p:cNvPr id="7" name="Slide Number Placeholder 6"/>
          <p:cNvSpPr>
            <a:spLocks noGrp="1"/>
          </p:cNvSpPr>
          <p:nvPr>
            <p:ph type="sldNum" sz="quarter" idx="5"/>
          </p:nvPr>
        </p:nvSpPr>
        <p:spPr>
          <a:xfrm>
            <a:off x="4143588" y="28703919"/>
            <a:ext cx="3169921" cy="1516254"/>
          </a:xfrm>
          <a:prstGeom prst="rect">
            <a:avLst/>
          </a:prstGeom>
        </p:spPr>
        <p:txBody>
          <a:bodyPr vert="horz" lIns="158429" tIns="79214" rIns="158429" bIns="79214" rtlCol="0" anchor="b"/>
          <a:lstStyle>
            <a:lvl1pPr algn="r">
              <a:defRPr sz="2100"/>
            </a:lvl1pPr>
          </a:lstStyle>
          <a:p>
            <a:fld id="{956576B1-050D-4437-B39B-62987BEAE224}" type="slidenum">
              <a:rPr lang="en-US" smtClean="0"/>
              <a:t>‹#›</a:t>
            </a:fld>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dirty="0"/>
              <a:t>Welcome to the </a:t>
            </a:r>
            <a:r>
              <a:rPr lang="en-US" b="1" dirty="0"/>
              <a:t>ACT Aspire </a:t>
            </a:r>
            <a:r>
              <a:rPr lang="en-US" sz="1200" b="1" dirty="0"/>
              <a:t>Managing and Registering Students in PearsonAccess</a:t>
            </a:r>
            <a:r>
              <a:rPr lang="en-US" sz="1200" b="1" baseline="30000" dirty="0"/>
              <a:t>next </a:t>
            </a:r>
            <a:r>
              <a:rPr lang="en-US" sz="1200" baseline="0" dirty="0"/>
              <a:t>t</a:t>
            </a:r>
            <a:r>
              <a:rPr lang="en-US" dirty="0"/>
              <a:t>raining. This training addresses the </a:t>
            </a:r>
            <a:r>
              <a:rPr lang="en-US" baseline="0" dirty="0"/>
              <a:t>steps </a:t>
            </a:r>
            <a:r>
              <a:rPr lang="en-US" dirty="0"/>
              <a:t>required for populating and managing student data in </a:t>
            </a:r>
            <a:r>
              <a:rPr lang="en-US" sz="1200" dirty="0"/>
              <a:t>PearsonAccess</a:t>
            </a:r>
            <a:r>
              <a:rPr lang="en-US" sz="1200" baseline="30000" dirty="0"/>
              <a:t>next</a:t>
            </a:r>
            <a:r>
              <a:rPr lang="en-US" baseline="0" dirty="0"/>
              <a:t>. </a:t>
            </a:r>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31197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student record, select “Students” from the “Setup” menu on the PearsonAccess</a:t>
            </a:r>
            <a:r>
              <a:rPr lang="en-US" baseline="30000" dirty="0"/>
              <a:t>next</a:t>
            </a:r>
            <a:r>
              <a:rPr lang="en-US" dirty="0"/>
              <a:t> home screen.</a:t>
            </a:r>
          </a:p>
          <a:p>
            <a:endParaRPr lang="en-US" dirty="0"/>
          </a:p>
          <a:p>
            <a:r>
              <a:rPr lang="en-US" dirty="0"/>
              <a:t>Next, from the “Students” page, select “All Tasks” from the “Start” menu.</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10</a:t>
            </a:fld>
            <a:endParaRPr lang="en-US"/>
          </a:p>
        </p:txBody>
      </p:sp>
    </p:spTree>
    <p:extLst>
      <p:ext uri="{BB962C8B-B14F-4D97-AF65-F5344CB8AC3E}">
        <p14:creationId xmlns:p14="http://schemas.microsoft.com/office/powerpoint/2010/main" val="307533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“Tasks for Students” page will open on the “Create/Edit Students” tab.</a:t>
            </a:r>
          </a:p>
          <a:p>
            <a:endParaRPr lang="en-US" dirty="0"/>
          </a:p>
          <a:p>
            <a:r>
              <a:rPr lang="en-US" dirty="0"/>
              <a:t>Fill in the New Student details. All required fields are indicated with an asterisk.</a:t>
            </a:r>
          </a:p>
          <a:p>
            <a:endParaRPr lang="en-US" dirty="0"/>
          </a:p>
          <a:p>
            <a:r>
              <a:rPr lang="en-US" dirty="0"/>
              <a:t>When all information is entered, click the “Create” button.</a:t>
            </a:r>
          </a:p>
          <a:p>
            <a:endParaRPr lang="en-US" dirty="0"/>
          </a:p>
          <a:p>
            <a:r>
              <a:rPr lang="en-US" dirty="0"/>
              <a:t>A green “Success” banner will appear to confirm the student was created successfully.</a:t>
            </a:r>
          </a:p>
        </p:txBody>
      </p:sp>
      <p:sp>
        <p:nvSpPr>
          <p:cNvPr id="4" name="Slide Number Placeholder 3"/>
          <p:cNvSpPr>
            <a:spLocks noGrp="1"/>
          </p:cNvSpPr>
          <p:nvPr>
            <p:ph type="sldNum" sz="quarter" idx="5"/>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91928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click on the “Registrations and PNP” tab at the top of the screen.</a:t>
            </a:r>
          </a:p>
          <a:p>
            <a:endParaRPr lang="en-US" dirty="0"/>
          </a:p>
          <a:p>
            <a:r>
              <a:rPr lang="en-US" dirty="0"/>
              <a:t>On the “Summative Spring 2025” Students page, place a check in the “Registered” checkbox, then select the student’s grade from the “Actual Grade” menu. </a:t>
            </a:r>
          </a:p>
          <a:p>
            <a:r>
              <a:rPr lang="en-US" dirty="0"/>
              <a:t>Review the “Demographics” options and place a check in the checkbox for any that apply. </a:t>
            </a:r>
          </a:p>
          <a:p>
            <a:endParaRPr lang="en-US" dirty="0"/>
          </a:p>
          <a:p>
            <a:r>
              <a:rPr lang="en-US" dirty="0"/>
              <a:t>Continue to scroll down the page to select the appropriate accessibility supports for the students if needed. These are not required fields. Click “Save” when complete. These “Accessibility Support” options are often referred to as a student’s PNP, or Personal Needs Profile.</a:t>
            </a:r>
          </a:p>
        </p:txBody>
      </p:sp>
      <p:sp>
        <p:nvSpPr>
          <p:cNvPr id="4" name="Slide Number Placeholder 3"/>
          <p:cNvSpPr>
            <a:spLocks noGrp="1"/>
          </p:cNvSpPr>
          <p:nvPr>
            <p:ph type="sldNum" sz="quarter" idx="5"/>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339975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click on the “Manage Student Tests” tab.</a:t>
            </a:r>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169265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“Test Details” page, select the student from the “Student” menu.</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212773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select </a:t>
            </a:r>
            <a:r>
              <a:rPr lang="en-US" b="1" dirty="0"/>
              <a:t>EHS 9</a:t>
            </a:r>
            <a:r>
              <a:rPr lang="en-US" dirty="0"/>
              <a:t> from the Test dropdown menu. This will assign all subjects of the Aspire test to the student.</a:t>
            </a:r>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3402427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select the correct “Organization” and “Delivery Format” from the dropdown menus. Then click “Create”.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16</a:t>
            </a:fld>
            <a:endParaRPr lang="en-US"/>
          </a:p>
        </p:txBody>
      </p:sp>
    </p:spTree>
    <p:extLst>
      <p:ext uri="{BB962C8B-B14F-4D97-AF65-F5344CB8AC3E}">
        <p14:creationId xmlns:p14="http://schemas.microsoft.com/office/powerpoint/2010/main" val="221924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 the “Student Tests” menu, click on the arrow to expand the list of the student’s test assignments.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expanded list will show all of the ACT Aspire tests assigned to the student.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234976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Accessibility Supports selected on the “Registrations and PNP” tab will be applied to a test if applicable.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test in the “Student Tests” menu to review the Accessibility Supports for the student. The Accessibility Support options are Read Only on this page. Any edits to a student’s PNP must be applied in the “Registrations and PNP” tab.</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18</a:t>
            </a:fld>
            <a:endParaRPr lang="en-US"/>
          </a:p>
        </p:txBody>
      </p:sp>
    </p:spTree>
    <p:extLst>
      <p:ext uri="{BB962C8B-B14F-4D97-AF65-F5344CB8AC3E}">
        <p14:creationId xmlns:p14="http://schemas.microsoft.com/office/powerpoint/2010/main" val="1063947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a:t>
            </a:r>
            <a:r>
              <a:rPr lang="en-US" baseline="0" dirty="0"/>
              <a:t> at editing student records in PearsonAccess</a:t>
            </a:r>
            <a:r>
              <a:rPr lang="en-US" baseline="30000" dirty="0"/>
              <a:t>next</a:t>
            </a:r>
            <a:r>
              <a:rPr lang="en-US" baseline="0" dirty="0"/>
              <a:t>. This process is used to update data in PearsonAccess</a:t>
            </a:r>
            <a:r>
              <a:rPr lang="en-US" baseline="30000" dirty="0"/>
              <a:t>next</a:t>
            </a:r>
            <a:r>
              <a:rPr lang="en-US" baseline="0" dirty="0"/>
              <a:t> for students that are already loaded.</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19</a:t>
            </a:fld>
            <a:endParaRPr lang="en-US"/>
          </a:p>
        </p:txBody>
      </p:sp>
    </p:spTree>
    <p:extLst>
      <p:ext uri="{BB962C8B-B14F-4D97-AF65-F5344CB8AC3E}">
        <p14:creationId xmlns:p14="http://schemas.microsoft.com/office/powerpoint/2010/main" val="358794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the training, we’ll review how to perform the following tasks in PearsonAccess</a:t>
            </a:r>
            <a:r>
              <a:rPr lang="en-US" baseline="30000" dirty="0"/>
              <a:t>next</a:t>
            </a:r>
          </a:p>
          <a:p>
            <a:pPr marL="342900" indent="-342900">
              <a:buFont typeface="Arial" panose="020B0604020202020204" pitchFamily="34" charset="0"/>
              <a:buChar char="•"/>
            </a:pPr>
            <a:r>
              <a:rPr lang="en-US" dirty="0"/>
              <a:t>Student Registration Import</a:t>
            </a:r>
            <a:endParaRPr lang="en-US" baseline="30000" dirty="0"/>
          </a:p>
          <a:p>
            <a:pPr marL="342900" indent="-342900">
              <a:buFont typeface="Arial" panose="020B0604020202020204" pitchFamily="34" charset="0"/>
              <a:buChar char="•"/>
            </a:pPr>
            <a:r>
              <a:rPr lang="en-US" dirty="0"/>
              <a:t>Create and Register Students </a:t>
            </a:r>
            <a:r>
              <a:rPr lang="en-US" sz="1800" dirty="0">
                <a:effectLst/>
                <a:latin typeface="Segoe UI" panose="020B0502040204020203" pitchFamily="34" charset="0"/>
              </a:rPr>
              <a:t>Manually</a:t>
            </a:r>
            <a:endParaRPr lang="en-US" dirty="0"/>
          </a:p>
          <a:p>
            <a:pPr marL="342900" indent="-342900">
              <a:buFont typeface="Arial" panose="020B0604020202020204" pitchFamily="34" charset="0"/>
              <a:buChar char="•"/>
            </a:pPr>
            <a:r>
              <a:rPr lang="en-US" dirty="0"/>
              <a:t>Edit Student Records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Transfer Students</a:t>
            </a:r>
          </a:p>
          <a:p>
            <a:endParaRPr lang="en-US" dirty="0"/>
          </a:p>
          <a:p>
            <a:endParaRPr lang="en-US" baseline="30000"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1688483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a student record, select “Students” from the “Setup” menu on the PearsonAccess</a:t>
            </a:r>
            <a:r>
              <a:rPr lang="en-US" baseline="30000" dirty="0"/>
              <a:t>next</a:t>
            </a:r>
            <a:r>
              <a:rPr lang="en-US" dirty="0"/>
              <a:t> home screen.</a:t>
            </a:r>
          </a:p>
          <a:p>
            <a:endParaRPr lang="en-US" dirty="0"/>
          </a:p>
          <a:p>
            <a:r>
              <a:rPr lang="en-US" dirty="0"/>
              <a:t>Next, on the “Students” page, you can use the filters to find a specific student or click on the “Search” dropdown arrow and check the “Show all results” check box.</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20</a:t>
            </a:fld>
            <a:endParaRPr lang="en-US"/>
          </a:p>
        </p:txBody>
      </p:sp>
    </p:spTree>
    <p:extLst>
      <p:ext uri="{BB962C8B-B14F-4D97-AF65-F5344CB8AC3E}">
        <p14:creationId xmlns:p14="http://schemas.microsoft.com/office/powerpoint/2010/main" val="102242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find the student using the search filters or using “Show all results”, the student either has not been created in PearsonAccess</a:t>
            </a:r>
            <a:r>
              <a:rPr lang="en-US" baseline="30000" dirty="0"/>
              <a:t>next</a:t>
            </a:r>
            <a:r>
              <a:rPr lang="en-US" dirty="0"/>
              <a:t>, or their registration is incomplete. The default view on the “Students” page is to show students that have complete registrations.</a:t>
            </a:r>
          </a:p>
          <a:p>
            <a:endParaRPr lang="en-US" dirty="0"/>
          </a:p>
          <a:p>
            <a:r>
              <a:rPr lang="en-US" dirty="0"/>
              <a:t>To view students with incomplete registrations, use the “Find Students” dropdown to select the “by Ignoring Summative Spring 2025 Registrations” radio button. </a:t>
            </a:r>
          </a:p>
        </p:txBody>
      </p:sp>
      <p:sp>
        <p:nvSpPr>
          <p:cNvPr id="4" name="Slide Number Placeholder 3"/>
          <p:cNvSpPr>
            <a:spLocks noGrp="1"/>
          </p:cNvSpPr>
          <p:nvPr>
            <p:ph type="sldNum" sz="quarter" idx="5"/>
          </p:nvPr>
        </p:nvSpPr>
        <p:spPr/>
        <p:txBody>
          <a:bodyPr/>
          <a:lstStyle/>
          <a:p>
            <a:fld id="{956576B1-050D-4437-B39B-62987BEAE224}" type="slidenum">
              <a:rPr lang="en-US" smtClean="0"/>
              <a:t>21</a:t>
            </a:fld>
            <a:endParaRPr lang="en-US"/>
          </a:p>
        </p:txBody>
      </p:sp>
    </p:spTree>
    <p:extLst>
      <p:ext uri="{BB962C8B-B14F-4D97-AF65-F5344CB8AC3E}">
        <p14:creationId xmlns:p14="http://schemas.microsoft.com/office/powerpoint/2010/main" val="1878981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a checkmark in the check box for each student that requires an update and then click “Start&gt;All Tasks”.</a:t>
            </a:r>
          </a:p>
        </p:txBody>
      </p:sp>
      <p:sp>
        <p:nvSpPr>
          <p:cNvPr id="4" name="Slide Number Placeholder 3"/>
          <p:cNvSpPr>
            <a:spLocks noGrp="1"/>
          </p:cNvSpPr>
          <p:nvPr>
            <p:ph type="sldNum" sz="quarter" idx="5"/>
          </p:nvPr>
        </p:nvSpPr>
        <p:spPr/>
        <p:txBody>
          <a:bodyPr/>
          <a:lstStyle/>
          <a:p>
            <a:fld id="{956576B1-050D-4437-B39B-62987BEAE224}" type="slidenum">
              <a:rPr lang="en-US" smtClean="0"/>
              <a:t>22</a:t>
            </a:fld>
            <a:endParaRPr lang="en-US"/>
          </a:p>
        </p:txBody>
      </p:sp>
    </p:spTree>
    <p:extLst>
      <p:ext uri="{BB962C8B-B14F-4D97-AF65-F5344CB8AC3E}">
        <p14:creationId xmlns:p14="http://schemas.microsoft.com/office/powerpoint/2010/main" val="2726371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“Tasks for Students” page, select the tab for the information that requires updating.</a:t>
            </a:r>
          </a:p>
          <a:p>
            <a:endParaRPr lang="en-US" dirty="0"/>
          </a:p>
          <a:p>
            <a:pPr marL="171450" indent="-171450">
              <a:buFont typeface="Arial" panose="020B0604020202020204" pitchFamily="34" charset="0"/>
              <a:buChar char="•"/>
            </a:pPr>
            <a:r>
              <a:rPr lang="en-US" dirty="0"/>
              <a:t>Use the “Create / Edit Students” tab to update student name, date of birth, SSID, gender and ethnicity</a:t>
            </a:r>
          </a:p>
          <a:p>
            <a:pPr marL="171450" indent="-171450">
              <a:buFont typeface="Arial" panose="020B0604020202020204" pitchFamily="34" charset="0"/>
              <a:buChar char="•"/>
            </a:pPr>
            <a:r>
              <a:rPr lang="en-US" dirty="0"/>
              <a:t>Use the “Registrations and PNP” tab to update demographics such as student services and Accessibility Supports</a:t>
            </a:r>
          </a:p>
          <a:p>
            <a:pPr marL="171450" indent="-171450">
              <a:buFont typeface="Arial" panose="020B0604020202020204" pitchFamily="34" charset="0"/>
              <a:buChar char="•"/>
            </a:pPr>
            <a:r>
              <a:rPr lang="en-US" dirty="0"/>
              <a:t>Use the “Manage Student Tests” tab to update delivery format of the test (online test, paper)</a:t>
            </a:r>
          </a:p>
          <a:p>
            <a:pPr marL="171450" indent="-171450">
              <a:buFont typeface="Arial" panose="020B0604020202020204" pitchFamily="34" charset="0"/>
              <a:buChar char="•"/>
            </a:pPr>
            <a:r>
              <a:rPr lang="en-US" dirty="0"/>
              <a:t>Use the “Manage Groups/Classes” tab to create a new testing group, or assign students to a testing group</a:t>
            </a:r>
          </a:p>
        </p:txBody>
      </p:sp>
      <p:sp>
        <p:nvSpPr>
          <p:cNvPr id="4" name="Slide Number Placeholder 3"/>
          <p:cNvSpPr>
            <a:spLocks noGrp="1"/>
          </p:cNvSpPr>
          <p:nvPr>
            <p:ph type="sldNum" sz="quarter" idx="5"/>
          </p:nvPr>
        </p:nvSpPr>
        <p:spPr/>
        <p:txBody>
          <a:bodyPr/>
          <a:lstStyle/>
          <a:p>
            <a:fld id="{956576B1-050D-4437-B39B-62987BEAE224}" type="slidenum">
              <a:rPr lang="en-US" smtClean="0"/>
              <a:t>23</a:t>
            </a:fld>
            <a:endParaRPr lang="en-US"/>
          </a:p>
        </p:txBody>
      </p:sp>
    </p:spTree>
    <p:extLst>
      <p:ext uri="{BB962C8B-B14F-4D97-AF65-F5344CB8AC3E}">
        <p14:creationId xmlns:p14="http://schemas.microsoft.com/office/powerpoint/2010/main" val="801195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cover transferring students in or out of your school in PearsonAccess</a:t>
            </a:r>
            <a:r>
              <a:rPr lang="en-US" baseline="30000" dirty="0"/>
              <a:t>next</a:t>
            </a:r>
            <a:r>
              <a:rPr lang="en-US" dirty="0"/>
              <a:t>.</a:t>
            </a:r>
          </a:p>
        </p:txBody>
      </p:sp>
      <p:sp>
        <p:nvSpPr>
          <p:cNvPr id="4" name="Slide Number Placeholder 3"/>
          <p:cNvSpPr>
            <a:spLocks noGrp="1"/>
          </p:cNvSpPr>
          <p:nvPr>
            <p:ph type="sldNum" sz="quarter" idx="5"/>
          </p:nvPr>
        </p:nvSpPr>
        <p:spPr/>
        <p:txBody>
          <a:bodyPr/>
          <a:lstStyle/>
          <a:p>
            <a:fld id="{956576B1-050D-4437-B39B-62987BEAE224}" type="slidenum">
              <a:rPr lang="en-US" smtClean="0"/>
              <a:t>24</a:t>
            </a:fld>
            <a:endParaRPr lang="en-US"/>
          </a:p>
        </p:txBody>
      </p:sp>
    </p:spTree>
    <p:extLst>
      <p:ext uri="{BB962C8B-B14F-4D97-AF65-F5344CB8AC3E}">
        <p14:creationId xmlns:p14="http://schemas.microsoft.com/office/powerpoint/2010/main" val="213319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Transfers are Work Requests in PearsonAccess</a:t>
            </a:r>
            <a:r>
              <a:rPr lang="en-US" baseline="30000" dirty="0"/>
              <a:t>next</a:t>
            </a:r>
            <a:r>
              <a:rPr lang="en-US" dirty="0"/>
              <a:t>.</a:t>
            </a:r>
          </a:p>
          <a:p>
            <a:endParaRPr lang="en-US" dirty="0"/>
          </a:p>
          <a:p>
            <a:r>
              <a:rPr lang="en-US" dirty="0"/>
              <a:t>To initiate a Student Transfer </a:t>
            </a:r>
            <a:r>
              <a:rPr lang="en-US" b="1" dirty="0"/>
              <a:t>into</a:t>
            </a:r>
            <a:r>
              <a:rPr lang="en-US" dirty="0"/>
              <a:t> a school in your district, select “Work Requests” from the “Setup” menu.</a:t>
            </a:r>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25</a:t>
            </a:fld>
            <a:endParaRPr lang="en-US"/>
          </a:p>
        </p:txBody>
      </p:sp>
    </p:spTree>
    <p:extLst>
      <p:ext uri="{BB962C8B-B14F-4D97-AF65-F5344CB8AC3E}">
        <p14:creationId xmlns:p14="http://schemas.microsoft.com/office/powerpoint/2010/main" val="213518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“Work Requests” page, click Start&gt;All Tasks.</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26</a:t>
            </a:fld>
            <a:endParaRPr lang="en-US"/>
          </a:p>
        </p:txBody>
      </p:sp>
    </p:spTree>
    <p:extLst>
      <p:ext uri="{BB962C8B-B14F-4D97-AF65-F5344CB8AC3E}">
        <p14:creationId xmlns:p14="http://schemas.microsoft.com/office/powerpoint/2010/main" val="816365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“New Enrollment Transfer” page, enter the transfer student’s State Student ID (SSID), Last Name, First Name, and Date of Birth, then click the “Search” button.</a:t>
            </a:r>
          </a:p>
        </p:txBody>
      </p:sp>
      <p:sp>
        <p:nvSpPr>
          <p:cNvPr id="4" name="Slide Number Placeholder 3"/>
          <p:cNvSpPr>
            <a:spLocks noGrp="1"/>
          </p:cNvSpPr>
          <p:nvPr>
            <p:ph type="sldNum" sz="quarter" idx="5"/>
          </p:nvPr>
        </p:nvSpPr>
        <p:spPr/>
        <p:txBody>
          <a:bodyPr/>
          <a:lstStyle/>
          <a:p>
            <a:fld id="{956576B1-050D-4437-B39B-62987BEAE224}" type="slidenum">
              <a:rPr lang="en-US" smtClean="0"/>
              <a:t>27</a:t>
            </a:fld>
            <a:endParaRPr lang="en-US"/>
          </a:p>
        </p:txBody>
      </p:sp>
    </p:spTree>
    <p:extLst>
      <p:ext uri="{BB962C8B-B14F-4D97-AF65-F5344CB8AC3E}">
        <p14:creationId xmlns:p14="http://schemas.microsoft.com/office/powerpoint/2010/main" val="3430373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Once the student record populates</a:t>
            </a:r>
            <a:r>
              <a:rPr lang="en-US" dirty="0"/>
              <a:t>, select the student’s new school from the “Change Enrollment To” dropdown menu.</a:t>
            </a:r>
          </a:p>
        </p:txBody>
      </p:sp>
      <p:sp>
        <p:nvSpPr>
          <p:cNvPr id="4" name="Slide Number Placeholder 3"/>
          <p:cNvSpPr>
            <a:spLocks noGrp="1"/>
          </p:cNvSpPr>
          <p:nvPr>
            <p:ph type="sldNum" sz="quarter" idx="5"/>
          </p:nvPr>
        </p:nvSpPr>
        <p:spPr/>
        <p:txBody>
          <a:bodyPr/>
          <a:lstStyle/>
          <a:p>
            <a:fld id="{956576B1-050D-4437-B39B-62987BEAE224}" type="slidenum">
              <a:rPr lang="en-US" smtClean="0"/>
              <a:t>28</a:t>
            </a:fld>
            <a:endParaRPr lang="en-US"/>
          </a:p>
        </p:txBody>
      </p:sp>
    </p:spTree>
    <p:extLst>
      <p:ext uri="{BB962C8B-B14F-4D97-AF65-F5344CB8AC3E}">
        <p14:creationId xmlns:p14="http://schemas.microsoft.com/office/powerpoint/2010/main" val="2038770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click the “Send Request” button.</a:t>
            </a:r>
          </a:p>
        </p:txBody>
      </p:sp>
      <p:sp>
        <p:nvSpPr>
          <p:cNvPr id="4" name="Slide Number Placeholder 3"/>
          <p:cNvSpPr>
            <a:spLocks noGrp="1"/>
          </p:cNvSpPr>
          <p:nvPr>
            <p:ph type="sldNum" sz="quarter" idx="5"/>
          </p:nvPr>
        </p:nvSpPr>
        <p:spPr/>
        <p:txBody>
          <a:bodyPr/>
          <a:lstStyle/>
          <a:p>
            <a:fld id="{956576B1-050D-4437-B39B-62987BEAE224}" type="slidenum">
              <a:rPr lang="en-US" smtClean="0"/>
              <a:t>29</a:t>
            </a:fld>
            <a:endParaRPr lang="en-US"/>
          </a:p>
        </p:txBody>
      </p:sp>
    </p:spTree>
    <p:extLst>
      <p:ext uri="{BB962C8B-B14F-4D97-AF65-F5344CB8AC3E}">
        <p14:creationId xmlns:p14="http://schemas.microsoft.com/office/powerpoint/2010/main" val="269289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sz="1200" dirty="0"/>
              <a:t>There are two ways to add students to PearsonAccess</a:t>
            </a:r>
            <a:r>
              <a:rPr lang="en-US" sz="1200" baseline="30000" dirty="0"/>
              <a:t>next</a:t>
            </a:r>
            <a:r>
              <a:rPr lang="en-US" sz="1200" dirty="0"/>
              <a:t>. You can add students </a:t>
            </a:r>
            <a:r>
              <a:rPr lang="en-US" sz="1800" dirty="0">
                <a:effectLst/>
                <a:latin typeface="Segoe UI" panose="020B0502040204020203" pitchFamily="34" charset="0"/>
              </a:rPr>
              <a:t>manually</a:t>
            </a:r>
            <a:r>
              <a:rPr lang="en-US" sz="1200" dirty="0"/>
              <a:t> or by file import. </a:t>
            </a:r>
          </a:p>
          <a:p>
            <a:pPr marL="0" marR="0" lvl="0" indent="0" algn="l" defTabSz="1584289" rtl="0" eaLnBrk="1" fontAlgn="auto" latinLnBrk="0" hangingPunct="1">
              <a:lnSpc>
                <a:spcPct val="100000"/>
              </a:lnSpc>
              <a:spcBef>
                <a:spcPts val="0"/>
              </a:spcBef>
              <a:spcAft>
                <a:spcPts val="0"/>
              </a:spcAft>
              <a:buClrTx/>
              <a:buSzTx/>
              <a:buFontTx/>
              <a:buNone/>
              <a:tabLst/>
              <a:defRPr/>
            </a:pPr>
            <a:endParaRPr lang="en-US" sz="1200" dirty="0"/>
          </a:p>
          <a:p>
            <a:pPr defTabSz="1584289">
              <a:defRPr/>
            </a:pPr>
            <a:r>
              <a:rPr lang="en-US" sz="1200" dirty="0"/>
              <a:t>First, we will cover the Student Registration Import process. ADE uploads students for the state in January based on student enrollment data in AzEDS. After the ADE import, any newly enrolled students and any students missed in the ADE import will need to be added by the school or district.</a:t>
            </a:r>
          </a:p>
          <a:p>
            <a:pPr defTabSz="1584289">
              <a:defRPr/>
            </a:pPr>
            <a:endParaRPr lang="en-US" sz="1200" dirty="0"/>
          </a:p>
          <a:p>
            <a:pPr defTabSz="1584289">
              <a:defRPr/>
            </a:pPr>
            <a:r>
              <a:rPr lang="en-US" sz="1200" dirty="0"/>
              <a:t>Users with the Administration Test Coordinator and Test Coordinator roles are able to import student registration information.</a:t>
            </a:r>
          </a:p>
          <a:p>
            <a:pPr defTabSz="1584289">
              <a:defRPr/>
            </a:pPr>
            <a:endParaRPr lang="en-US" sz="1200"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314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green “Success” banner will appear to confirm your Transfer Work Request is complete. The student will be transferred into the new school upon approval of the transfer request from the student’s previous school.</a:t>
            </a:r>
          </a:p>
        </p:txBody>
      </p:sp>
      <p:sp>
        <p:nvSpPr>
          <p:cNvPr id="4" name="Slide Number Placeholder 3"/>
          <p:cNvSpPr>
            <a:spLocks noGrp="1"/>
          </p:cNvSpPr>
          <p:nvPr>
            <p:ph type="sldNum" sz="quarter" idx="5"/>
          </p:nvPr>
        </p:nvSpPr>
        <p:spPr/>
        <p:txBody>
          <a:bodyPr/>
          <a:lstStyle/>
          <a:p>
            <a:fld id="{956576B1-050D-4437-B39B-62987BEAE224}" type="slidenum">
              <a:rPr lang="en-US" smtClean="0"/>
              <a:t>30</a:t>
            </a:fld>
            <a:endParaRPr lang="en-US"/>
          </a:p>
        </p:txBody>
      </p:sp>
    </p:spTree>
    <p:extLst>
      <p:ext uri="{BB962C8B-B14F-4D97-AF65-F5344CB8AC3E}">
        <p14:creationId xmlns:p14="http://schemas.microsoft.com/office/powerpoint/2010/main" val="701458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Test Coordinators are notified of pending transfer requests in two ways. They will receive an email from noreply@mail.pearsonaccessnext.com and the next time they log in to </a:t>
            </a:r>
            <a:r>
              <a:rPr lang="en-US" dirty="0" err="1"/>
              <a:t>PearsonAccess</a:t>
            </a:r>
            <a:r>
              <a:rPr lang="en-US" baseline="30000" dirty="0" err="1"/>
              <a:t>next</a:t>
            </a:r>
            <a:r>
              <a:rPr lang="en-US" dirty="0"/>
              <a:t> they will see that the bell icon is red.</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31</a:t>
            </a:fld>
            <a:endParaRPr lang="en-US"/>
          </a:p>
        </p:txBody>
      </p:sp>
    </p:spTree>
    <p:extLst>
      <p:ext uri="{BB962C8B-B14F-4D97-AF65-F5344CB8AC3E}">
        <p14:creationId xmlns:p14="http://schemas.microsoft.com/office/powerpoint/2010/main" val="3908601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received notice of a Work Request that is pending approval, click on the red “bell” icon in </a:t>
            </a:r>
            <a:r>
              <a:rPr lang="en-US" dirty="0" err="1"/>
              <a:t>PearsonAccess</a:t>
            </a:r>
            <a:r>
              <a:rPr lang="en-US" baseline="30000" dirty="0" err="1"/>
              <a:t>next</a:t>
            </a:r>
            <a:r>
              <a:rPr lang="en-US" dirty="0"/>
              <a:t> and click “Transfer Requests”.</a:t>
            </a:r>
          </a:p>
        </p:txBody>
      </p:sp>
      <p:sp>
        <p:nvSpPr>
          <p:cNvPr id="4" name="Slide Number Placeholder 3"/>
          <p:cNvSpPr>
            <a:spLocks noGrp="1"/>
          </p:cNvSpPr>
          <p:nvPr>
            <p:ph type="sldNum" sz="quarter" idx="5"/>
          </p:nvPr>
        </p:nvSpPr>
        <p:spPr/>
        <p:txBody>
          <a:bodyPr/>
          <a:lstStyle/>
          <a:p>
            <a:fld id="{956576B1-050D-4437-B39B-62987BEAE224}" type="slidenum">
              <a:rPr lang="en-US" smtClean="0"/>
              <a:t>32</a:t>
            </a:fld>
            <a:endParaRPr lang="en-US"/>
          </a:p>
        </p:txBody>
      </p:sp>
    </p:spTree>
    <p:extLst>
      <p:ext uri="{BB962C8B-B14F-4D97-AF65-F5344CB8AC3E}">
        <p14:creationId xmlns:p14="http://schemas.microsoft.com/office/powerpoint/2010/main" val="357115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Work Requests page, place a check in the box for the Student Transfer Request.</a:t>
            </a:r>
          </a:p>
        </p:txBody>
      </p:sp>
      <p:sp>
        <p:nvSpPr>
          <p:cNvPr id="4" name="Slide Number Placeholder 3"/>
          <p:cNvSpPr>
            <a:spLocks noGrp="1"/>
          </p:cNvSpPr>
          <p:nvPr>
            <p:ph type="sldNum" sz="quarter" idx="5"/>
          </p:nvPr>
        </p:nvSpPr>
        <p:spPr/>
        <p:txBody>
          <a:bodyPr/>
          <a:lstStyle/>
          <a:p>
            <a:fld id="{956576B1-050D-4437-B39B-62987BEAE224}" type="slidenum">
              <a:rPr lang="en-US" smtClean="0"/>
              <a:t>33</a:t>
            </a:fld>
            <a:endParaRPr lang="en-US"/>
          </a:p>
        </p:txBody>
      </p:sp>
    </p:spTree>
    <p:extLst>
      <p:ext uri="{BB962C8B-B14F-4D97-AF65-F5344CB8AC3E}">
        <p14:creationId xmlns:p14="http://schemas.microsoft.com/office/powerpoint/2010/main" val="534157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click Start &gt; Approve / Reject Enrollment Transfer</a:t>
            </a:r>
          </a:p>
        </p:txBody>
      </p:sp>
      <p:sp>
        <p:nvSpPr>
          <p:cNvPr id="4" name="Slide Number Placeholder 3"/>
          <p:cNvSpPr>
            <a:spLocks noGrp="1"/>
          </p:cNvSpPr>
          <p:nvPr>
            <p:ph type="sldNum" sz="quarter" idx="5"/>
          </p:nvPr>
        </p:nvSpPr>
        <p:spPr/>
        <p:txBody>
          <a:bodyPr/>
          <a:lstStyle/>
          <a:p>
            <a:fld id="{956576B1-050D-4437-B39B-62987BEAE224}" type="slidenum">
              <a:rPr lang="en-US" smtClean="0"/>
              <a:t>34</a:t>
            </a:fld>
            <a:endParaRPr lang="en-US"/>
          </a:p>
        </p:txBody>
      </p:sp>
    </p:spTree>
    <p:extLst>
      <p:ext uri="{BB962C8B-B14F-4D97-AF65-F5344CB8AC3E}">
        <p14:creationId xmlns:p14="http://schemas.microsoft.com/office/powerpoint/2010/main" val="3466549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“Approve / Reject Enrollment Transfer” Details page, review the student’s information.</a:t>
            </a:r>
          </a:p>
          <a:p>
            <a:endParaRPr lang="en-US" dirty="0"/>
          </a:p>
          <a:p>
            <a:pPr marL="171450" indent="-171450">
              <a:buFont typeface="Arial" panose="020B0604020202020204" pitchFamily="34" charset="0"/>
              <a:buChar char="•"/>
            </a:pPr>
            <a:r>
              <a:rPr lang="en-US" dirty="0"/>
              <a:t>If the student has not completed testing at your school, approve the request.</a:t>
            </a:r>
          </a:p>
          <a:p>
            <a:pPr marL="171450" indent="-171450">
              <a:buFont typeface="Arial" panose="020B0604020202020204" pitchFamily="34" charset="0"/>
              <a:buChar char="•"/>
            </a:pPr>
            <a:r>
              <a:rPr lang="en-US" dirty="0"/>
              <a:t>If the student has completed testing at your school, type “Student completed testing” in the Reject Enrollment Transfer Reason box and reject the request.</a:t>
            </a:r>
          </a:p>
        </p:txBody>
      </p:sp>
      <p:sp>
        <p:nvSpPr>
          <p:cNvPr id="4" name="Slide Number Placeholder 3"/>
          <p:cNvSpPr>
            <a:spLocks noGrp="1"/>
          </p:cNvSpPr>
          <p:nvPr>
            <p:ph type="sldNum" sz="quarter" idx="5"/>
          </p:nvPr>
        </p:nvSpPr>
        <p:spPr/>
        <p:txBody>
          <a:bodyPr/>
          <a:lstStyle/>
          <a:p>
            <a:fld id="{956576B1-050D-4437-B39B-62987BEAE224}" type="slidenum">
              <a:rPr lang="en-US" smtClean="0"/>
              <a:t>35</a:t>
            </a:fld>
            <a:endParaRPr lang="en-US"/>
          </a:p>
        </p:txBody>
      </p:sp>
    </p:spTree>
    <p:extLst>
      <p:ext uri="{BB962C8B-B14F-4D97-AF65-F5344CB8AC3E}">
        <p14:creationId xmlns:p14="http://schemas.microsoft.com/office/powerpoint/2010/main" val="4061456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green “Success” banner will appear to confirm your approval or rejection has been submitted.</a:t>
            </a:r>
          </a:p>
        </p:txBody>
      </p:sp>
      <p:sp>
        <p:nvSpPr>
          <p:cNvPr id="4" name="Slide Number Placeholder 3"/>
          <p:cNvSpPr>
            <a:spLocks noGrp="1"/>
          </p:cNvSpPr>
          <p:nvPr>
            <p:ph type="sldNum" sz="quarter" idx="5"/>
          </p:nvPr>
        </p:nvSpPr>
        <p:spPr/>
        <p:txBody>
          <a:bodyPr/>
          <a:lstStyle/>
          <a:p>
            <a:fld id="{956576B1-050D-4437-B39B-62987BEAE224}" type="slidenum">
              <a:rPr lang="en-US" smtClean="0"/>
              <a:t>36</a:t>
            </a:fld>
            <a:endParaRPr lang="en-US"/>
          </a:p>
        </p:txBody>
      </p:sp>
    </p:spTree>
    <p:extLst>
      <p:ext uri="{BB962C8B-B14F-4D97-AF65-F5344CB8AC3E}">
        <p14:creationId xmlns:p14="http://schemas.microsoft.com/office/powerpoint/2010/main" val="818498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a:t>This concludes the </a:t>
            </a:r>
            <a:r>
              <a:rPr lang="en-US" b="1" strike="noStrike" baseline="0" dirty="0"/>
              <a:t>ACT Aspire Managing and Registering Students in PearsonAccess</a:t>
            </a:r>
            <a:r>
              <a:rPr lang="en-US" b="1" strike="noStrike" baseline="30000" dirty="0"/>
              <a:t>next</a:t>
            </a:r>
            <a:r>
              <a:rPr lang="en-US" b="1" strike="noStrike" baseline="0" dirty="0"/>
              <a:t> </a:t>
            </a:r>
            <a:r>
              <a:rPr lang="en-US" strike="noStrike" baseline="0" dirty="0"/>
              <a:t>training. If you have any questions, please contact us at the number provided on this slide. </a:t>
            </a:r>
          </a:p>
          <a:p>
            <a:endParaRPr lang="en-US" strike="sngStrike"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4809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Use the resources under the “Managing Students” menu of the </a:t>
            </a:r>
            <a:r>
              <a:rPr lang="en-US" i="1" baseline="0" dirty="0"/>
              <a:t>Arizona ACT Aspire Support </a:t>
            </a:r>
            <a:r>
              <a:rPr lang="en-US" baseline="0" dirty="0"/>
              <a:t>page </a:t>
            </a:r>
            <a:r>
              <a:rPr lang="en-US" dirty="0"/>
              <a:t>to guide</a:t>
            </a:r>
            <a:r>
              <a:rPr lang="en-US" baseline="0" dirty="0"/>
              <a:t> you through the process for importing student registration information.</a:t>
            </a:r>
          </a:p>
          <a:p>
            <a:endParaRPr lang="en-US" baseline="0" dirty="0"/>
          </a:p>
          <a:p>
            <a:r>
              <a:rPr lang="en-US" baseline="0" dirty="0"/>
              <a:t>If you’re testing on paper, you’ll need to ensure your Student Registration Import (or SRI) is complete prior to the deadline listed in the </a:t>
            </a:r>
            <a:r>
              <a:rPr lang="en-US" i="1" baseline="0" dirty="0"/>
              <a:t>ACT</a:t>
            </a:r>
            <a:r>
              <a:rPr lang="en-US" baseline="0" dirty="0"/>
              <a:t> </a:t>
            </a:r>
            <a:r>
              <a:rPr lang="en-US" i="1" baseline="0" dirty="0"/>
              <a:t>Aspire</a:t>
            </a:r>
            <a:r>
              <a:rPr lang="en-US" baseline="0" dirty="0"/>
              <a:t> </a:t>
            </a:r>
            <a:r>
              <a:rPr lang="en-US" i="1" baseline="0" dirty="0"/>
              <a:t>Schedule of Events</a:t>
            </a:r>
            <a:r>
              <a:rPr lang="en-US" baseline="0" dirty="0"/>
              <a:t>. </a:t>
            </a:r>
          </a:p>
          <a:p>
            <a:endParaRPr lang="en-US" baseline="0" dirty="0"/>
          </a:p>
          <a:p>
            <a:r>
              <a:rPr lang="en-US" baseline="0" dirty="0"/>
              <a:t>To import an SRI file, go to the “Setup” menu, and select “Import/Export Data.” Select the “Import/Export Data” task.</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4</a:t>
            </a:fld>
            <a:endParaRPr lang="en-US"/>
          </a:p>
        </p:txBody>
      </p:sp>
    </p:spTree>
    <p:extLst>
      <p:ext uri="{BB962C8B-B14F-4D97-AF65-F5344CB8AC3E}">
        <p14:creationId xmlns:p14="http://schemas.microsoft.com/office/powerpoint/2010/main" val="241684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The first step is</a:t>
            </a:r>
            <a:r>
              <a:rPr lang="en-US" baseline="0" dirty="0"/>
              <a:t> to complete a Student Registration Export file. To access the file layout header, on the tasks screen, select the “Student Registration Export” type, then click “Process.”</a:t>
            </a:r>
          </a:p>
          <a:p>
            <a:endParaRPr lang="en-US" baseline="0" dirty="0"/>
          </a:p>
          <a:p>
            <a:r>
              <a:rPr lang="en-US" baseline="0" dirty="0"/>
              <a:t>The file will show in pending status until the download is complete. You can click on the refresh button next to “Details” to see the status change, but you’ll also get an email when the file is Complete.  When the file is ready to download, the status will change to Complete, and you will be able to download the file.</a:t>
            </a:r>
          </a:p>
          <a:p>
            <a:endParaRPr lang="en-US" baseline="0" dirty="0"/>
          </a:p>
          <a:p>
            <a:r>
              <a:rPr lang="en-US" baseline="0" dirty="0"/>
              <a:t>All files exported out of PearsonAccess</a:t>
            </a:r>
            <a:r>
              <a:rPr lang="en-US" baseline="30000" dirty="0"/>
              <a:t>next  </a:t>
            </a:r>
            <a:r>
              <a:rPr lang="en-US" baseline="0" dirty="0"/>
              <a:t>are CSV files, so it will be important that you download and open the files in a way that preserves leading zeros and number formatting. </a:t>
            </a: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5</a:t>
            </a:fld>
            <a:endParaRPr lang="en-US"/>
          </a:p>
        </p:txBody>
      </p:sp>
    </p:spTree>
    <p:extLst>
      <p:ext uri="{BB962C8B-B14F-4D97-AF65-F5344CB8AC3E}">
        <p14:creationId xmlns:p14="http://schemas.microsoft.com/office/powerpoint/2010/main" val="64638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Download the SRI File Layout instructions from the </a:t>
            </a:r>
            <a:r>
              <a:rPr lang="en-US" i="1" baseline="0" dirty="0"/>
              <a:t>Arizona ACT Aspire Support Page </a:t>
            </a:r>
            <a:r>
              <a:rPr lang="en-US" i="0" baseline="0" dirty="0"/>
              <a:t>in the “Managing Students” section.</a:t>
            </a:r>
          </a:p>
          <a:p>
            <a:endParaRPr lang="en-US" i="0" dirty="0"/>
          </a:p>
          <a:p>
            <a:r>
              <a:rPr lang="en-US" dirty="0"/>
              <a:t>Use </a:t>
            </a:r>
            <a:r>
              <a:rPr lang="en-US" baseline="0" dirty="0"/>
              <a:t>the SRI File Layout instructions to add all required information to the file. The layout instructions let you know which fields are required and what characters are accepted in each column of the student registration file.</a:t>
            </a:r>
          </a:p>
          <a:p>
            <a:endParaRPr lang="en-US" baseline="0" dirty="0"/>
          </a:p>
          <a:p>
            <a:r>
              <a:rPr lang="en-US" baseline="0" dirty="0"/>
              <a:t>When you have completed the file, save it as a CSV file format. You will get a prompt that asks whether you want to keep that file format or change it. Say “Yes” you want to keep the file using that format.  </a:t>
            </a:r>
          </a:p>
          <a:p>
            <a:endParaRPr lang="en-US" baseline="0" dirty="0"/>
          </a:p>
          <a:p>
            <a:r>
              <a:rPr lang="en-US" strike="noStrike" baseline="0" dirty="0"/>
              <a:t>Save </a:t>
            </a:r>
            <a:r>
              <a:rPr lang="en-US" baseline="0" dirty="0"/>
              <a:t>the file with a recognizable file name and in a location where you’ll be able to find it easily to import to the system.</a:t>
            </a:r>
          </a:p>
        </p:txBody>
      </p:sp>
      <p:sp>
        <p:nvSpPr>
          <p:cNvPr id="4" name="Slide Number Placeholder 3"/>
          <p:cNvSpPr>
            <a:spLocks noGrp="1"/>
          </p:cNvSpPr>
          <p:nvPr>
            <p:ph type="sldNum" sz="quarter" idx="10"/>
          </p:nvPr>
        </p:nvSpPr>
        <p:spPr/>
        <p:txBody>
          <a:bodyPr/>
          <a:lstStyle/>
          <a:p>
            <a:fld id="{956576B1-050D-4437-B39B-62987BEAE224}" type="slidenum">
              <a:rPr lang="en-US" smtClean="0"/>
              <a:t>6</a:t>
            </a:fld>
            <a:endParaRPr lang="en-US"/>
          </a:p>
        </p:txBody>
      </p:sp>
    </p:spTree>
    <p:extLst>
      <p:ext uri="{BB962C8B-B14F-4D97-AF65-F5344CB8AC3E}">
        <p14:creationId xmlns:p14="http://schemas.microsoft.com/office/powerpoint/2010/main" val="153651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dirty="0"/>
              <a:t>Once you have completed</a:t>
            </a:r>
            <a:r>
              <a:rPr lang="en-US" baseline="0" dirty="0"/>
              <a:t> and saved the file, navigate back to PearsonAccess</a:t>
            </a:r>
            <a:r>
              <a:rPr lang="en-US" baseline="30000" dirty="0"/>
              <a:t>next</a:t>
            </a:r>
            <a:r>
              <a:rPr lang="en-US" baseline="0" dirty="0"/>
              <a:t>, and the “Import/Export” task screen.</a:t>
            </a:r>
            <a:r>
              <a:rPr lang="en-US" dirty="0"/>
              <a:t>  When importing the SRI file, review the text next to the checkboxes carefully and check them only if they apply to your file.  In general, in your first import of students or when you're adding brand new students, you should NOT check any of the checkboxes.</a:t>
            </a:r>
          </a:p>
          <a:p>
            <a:endParaRPr lang="en-US" dirty="0">
              <a:cs typeface="Calibri"/>
            </a:endParaRPr>
          </a:p>
          <a:p>
            <a:r>
              <a:rPr lang="en-US" dirty="0">
                <a:cs typeface="Calibri"/>
              </a:rPr>
              <a:t>Note that the checkboxes on the screen are different for different files. Every time you're importing or exporting a file, review the checkboxes carefully and make the appropriate selections.</a:t>
            </a:r>
          </a:p>
          <a:p>
            <a:endParaRPr lang="en-US"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123748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14543457"/>
            <a:ext cx="5852160" cy="11899192"/>
          </a:xfrm>
          <a:prstGeom prst="rect">
            <a:avLst/>
          </a:prstGeom>
        </p:spPr>
        <p:txBody>
          <a:bodyPr/>
          <a:lstStyle/>
          <a:p>
            <a:r>
              <a:rPr lang="en-US" baseline="0" dirty="0"/>
              <a:t>If the file is done, it will change to “Complete”. If it isn’t done, wait a little longer and click refresh. </a:t>
            </a:r>
          </a:p>
          <a:p>
            <a:endParaRPr lang="en-US" baseline="0" dirty="0"/>
          </a:p>
          <a:p>
            <a:pPr defTabSz="1584289">
              <a:defRPr/>
            </a:pPr>
            <a:r>
              <a:rPr lang="en-US" baseline="0" dirty="0"/>
              <a:t>Again, your file will process, and you will see a notification when the file upload is “Complete”.</a:t>
            </a:r>
            <a:endParaRPr lang="en-US" dirty="0"/>
          </a:p>
          <a:p>
            <a:endParaRPr lang="en-US" dirty="0"/>
          </a:p>
          <a:p>
            <a:r>
              <a:rPr lang="en-US" dirty="0"/>
              <a:t>On the “Complete” page, you’ll also be notified if there are any errors in your file.  The errors will show on the page, or you’ll be able to download the records in error, correct them, and upload them again.</a:t>
            </a:r>
          </a:p>
        </p:txBody>
      </p:sp>
      <p:sp>
        <p:nvSpPr>
          <p:cNvPr id="4" name="Slide Number Placeholder 3"/>
          <p:cNvSpPr>
            <a:spLocks noGrp="1"/>
          </p:cNvSpPr>
          <p:nvPr>
            <p:ph type="sldNum" sz="quarter" idx="10"/>
          </p:nvPr>
        </p:nvSpPr>
        <p:spPr/>
        <p:txBody>
          <a:bodyPr/>
          <a:lstStyle/>
          <a:p>
            <a:fld id="{956576B1-050D-4437-B39B-62987BEAE224}" type="slidenum">
              <a:rPr lang="en-US" smtClean="0"/>
              <a:t>8</a:t>
            </a:fld>
            <a:endParaRPr lang="en-US"/>
          </a:p>
        </p:txBody>
      </p:sp>
    </p:spTree>
    <p:extLst>
      <p:ext uri="{BB962C8B-B14F-4D97-AF65-F5344CB8AC3E}">
        <p14:creationId xmlns:p14="http://schemas.microsoft.com/office/powerpoint/2010/main" val="260583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look</a:t>
            </a:r>
            <a:r>
              <a:rPr lang="en-US" baseline="0" dirty="0"/>
              <a:t> at creating and registering students </a:t>
            </a:r>
            <a:r>
              <a:rPr lang="en-US" sz="1800" baseline="0" dirty="0">
                <a:effectLst/>
                <a:latin typeface="Segoe UI" panose="020B0502040204020203" pitchFamily="34" charset="0"/>
              </a:rPr>
              <a:t>m</a:t>
            </a:r>
            <a:r>
              <a:rPr lang="en-US" sz="1800" dirty="0">
                <a:effectLst/>
                <a:latin typeface="Segoe UI" panose="020B0502040204020203" pitchFamily="34" charset="0"/>
              </a:rPr>
              <a:t>anually</a:t>
            </a:r>
            <a:r>
              <a:rPr lang="en-US" baseline="0" dirty="0"/>
              <a:t> in PearsonAccess</a:t>
            </a:r>
            <a:r>
              <a:rPr lang="en-US" baseline="30000" dirty="0"/>
              <a:t>next</a:t>
            </a:r>
            <a:r>
              <a:rPr lang="en-US" baseline="0" dirty="0"/>
              <a:t>.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2723584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537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5446180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54361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9107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6074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6755176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045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73838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6877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74075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5414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417767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60749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47075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715396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7356040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53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68285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93312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5792427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3579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048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r>
              <a:rPr lang="en-US"/>
              <a:t>Click icon to add picture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04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3792237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9745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469508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65972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8036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70103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13611299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296220717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38935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7994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927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0337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2860542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2383083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7135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590048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1833701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1779864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91885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91205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259327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1401391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1173562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69639200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3653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15629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1719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8512368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8542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961957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357219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30232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977586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344465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2222132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3252033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85735517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415034866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00599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2891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015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25887004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8779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70838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94854132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svg"/><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4.sv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svg"/><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image" Target="../media/image4.sv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4.sv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3.png"/><Relationship Id="rId2" Type="http://schemas.openxmlformats.org/officeDocument/2006/relationships/slideLayout" Target="../slideLayouts/slideLayout44.xml"/><Relationship Id="rId16" Type="http://schemas.openxmlformats.org/officeDocument/2006/relationships/image" Target="../media/image2.sv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4.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3.png"/><Relationship Id="rId2" Type="http://schemas.openxmlformats.org/officeDocument/2006/relationships/slideLayout" Target="../slideLayouts/slideLayout57.xml"/><Relationship Id="rId16" Type="http://schemas.openxmlformats.org/officeDocument/2006/relationships/image" Target="../media/image2.sv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C11006F3-38EE-4336-BAED-9B3553E44C2F}"/>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92414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18"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29997496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0883926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404428749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16219857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5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slideLayout" Target="../slideLayouts/slideLayout5.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4.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6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png"/><Relationship Id="rId5" Type="http://schemas.openxmlformats.org/officeDocument/2006/relationships/image" Target="../media/image6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png"/><Relationship Id="rId5" Type="http://schemas.openxmlformats.org/officeDocument/2006/relationships/image" Target="../media/image6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png"/><Relationship Id="rId5" Type="http://schemas.openxmlformats.org/officeDocument/2006/relationships/image" Target="../media/image6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2.png"/><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2.png"/><Relationship Id="rId5" Type="http://schemas.openxmlformats.org/officeDocument/2006/relationships/image" Target="../media/image6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2.png"/><Relationship Id="rId5" Type="http://schemas.openxmlformats.org/officeDocument/2006/relationships/image" Target="../media/image6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png"/><Relationship Id="rId5" Type="http://schemas.openxmlformats.org/officeDocument/2006/relationships/image" Target="../media/image7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2.png"/><Relationship Id="rId3" Type="http://schemas.openxmlformats.org/officeDocument/2006/relationships/slideLayout" Target="../slideLayouts/slideLayout19.xml"/><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notesSlide" Target="../notesSlides/notesSlide4.xml"/><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svg"/><Relationship Id="rId3" Type="http://schemas.openxmlformats.org/officeDocument/2006/relationships/slideLayout" Target="../slideLayouts/slideLayout19.xml"/><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audio" Target="../media/media5.m4a"/><Relationship Id="rId16" Type="http://schemas.openxmlformats.org/officeDocument/2006/relationships/image" Target="../media/image12.png"/><Relationship Id="rId1" Type="http://schemas.microsoft.com/office/2007/relationships/media" Target="../media/media5.m4a"/><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0.svg"/><Relationship Id="rId10" Type="http://schemas.openxmlformats.org/officeDocument/2006/relationships/image" Target="../media/image26.svg"/><Relationship Id="rId4" Type="http://schemas.openxmlformats.org/officeDocument/2006/relationships/notesSlide" Target="../notesSlides/notesSlide5.xml"/><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9.xml"/><Relationship Id="rId7" Type="http://schemas.openxmlformats.org/officeDocument/2006/relationships/image" Target="../media/image28.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7.png"/><Relationship Id="rId11" Type="http://schemas.openxmlformats.org/officeDocument/2006/relationships/image" Target="../media/image12.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notesSlide" Target="../notesSlides/notesSlide6.xml"/><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9.xml"/><Relationship Id="rId7" Type="http://schemas.openxmlformats.org/officeDocument/2006/relationships/image" Target="../media/image28.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png"/><Relationship Id="rId3" Type="http://schemas.openxmlformats.org/officeDocument/2006/relationships/slideLayout" Target="../slideLayouts/slideLayout19.xml"/><Relationship Id="rId7" Type="http://schemas.openxmlformats.org/officeDocument/2006/relationships/image" Target="../media/image39.png"/><Relationship Id="rId12" Type="http://schemas.openxmlformats.org/officeDocument/2006/relationships/image" Target="../media/image3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8.pn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1FB-CEC1-44EB-9AA6-D82DB8F31600}"/>
              </a:ext>
            </a:extLst>
          </p:cNvPr>
          <p:cNvSpPr>
            <a:spLocks noGrp="1"/>
          </p:cNvSpPr>
          <p:nvPr>
            <p:ph type="ctrTitle"/>
          </p:nvPr>
        </p:nvSpPr>
        <p:spPr/>
        <p:txBody>
          <a:bodyPr/>
          <a:lstStyle/>
          <a:p>
            <a:r>
              <a:rPr lang="en-US" sz="6600"/>
              <a:t>ACT</a:t>
            </a:r>
            <a:r>
              <a:rPr lang="en-US" sz="6600" baseline="30000"/>
              <a:t>®</a:t>
            </a:r>
            <a:r>
              <a:rPr lang="en-US" sz="6600"/>
              <a:t> Aspire</a:t>
            </a:r>
            <a:r>
              <a:rPr lang="en-US" sz="6600" baseline="30000"/>
              <a:t>®</a:t>
            </a:r>
            <a:endParaRPr lang="en-US" sz="6600"/>
          </a:p>
        </p:txBody>
      </p:sp>
      <p:sp>
        <p:nvSpPr>
          <p:cNvPr id="3" name="Subtitle 2">
            <a:extLst>
              <a:ext uri="{FF2B5EF4-FFF2-40B4-BE49-F238E27FC236}">
                <a16:creationId xmlns:a16="http://schemas.microsoft.com/office/drawing/2014/main" id="{9F3FCB38-8A6C-418F-8322-5C2C3DDADECB}"/>
              </a:ext>
            </a:extLst>
          </p:cNvPr>
          <p:cNvSpPr>
            <a:spLocks noGrp="1"/>
          </p:cNvSpPr>
          <p:nvPr>
            <p:ph type="subTitle" idx="1"/>
          </p:nvPr>
        </p:nvSpPr>
        <p:spPr/>
        <p:txBody>
          <a:bodyPr/>
          <a:lstStyle/>
          <a:p>
            <a:r>
              <a:rPr lang="en-US" sz="4000" dirty="0"/>
              <a:t>Managing and Registering Students in PearsonAccess</a:t>
            </a:r>
            <a:r>
              <a:rPr lang="en-US" sz="4000" baseline="30000" dirty="0"/>
              <a:t>next</a:t>
            </a:r>
          </a:p>
        </p:txBody>
      </p:sp>
      <p:sp>
        <p:nvSpPr>
          <p:cNvPr id="6" name="Oval 5">
            <a:extLst>
              <a:ext uri="{FF2B5EF4-FFF2-40B4-BE49-F238E27FC236}">
                <a16:creationId xmlns:a16="http://schemas.microsoft.com/office/drawing/2014/main" id="{F7EF0A1D-851D-4555-A0BB-A88BDF5CE5FC}"/>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B9521AB-E493-4337-B636-BD7F2CE32C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533" y="1304511"/>
            <a:ext cx="3228975" cy="571500"/>
          </a:xfrm>
          <a:prstGeom prst="rect">
            <a:avLst/>
          </a:prstGeom>
        </p:spPr>
      </p:pic>
      <p:pic>
        <p:nvPicPr>
          <p:cNvPr id="8" name="Audio 7">
            <a:hlinkClick r:id="" action="ppaction://media"/>
            <a:extLst>
              <a:ext uri="{FF2B5EF4-FFF2-40B4-BE49-F238E27FC236}">
                <a16:creationId xmlns:a16="http://schemas.microsoft.com/office/drawing/2014/main" id="{43363990-D628-A2FB-B4A1-77A988E969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0514532"/>
      </p:ext>
    </p:extLst>
  </p:cSld>
  <p:clrMapOvr>
    <a:masterClrMapping/>
  </p:clrMapOvr>
  <mc:AlternateContent xmlns:mc="http://schemas.openxmlformats.org/markup-compatibility/2006" xmlns:p14="http://schemas.microsoft.com/office/powerpoint/2010/main">
    <mc:Choice Requires="p14">
      <p:transition spd="slow" p14:dur="2000" advTm="16179"/>
    </mc:Choice>
    <mc:Fallback xmlns="">
      <p:transition spd="slow" advTm="1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F29F60-6A05-8F02-B6A6-0A1033EB6174}"/>
              </a:ext>
            </a:extLst>
          </p:cNvPr>
          <p:cNvSpPr>
            <a:spLocks noGrp="1"/>
          </p:cNvSpPr>
          <p:nvPr>
            <p:ph type="title"/>
          </p:nvPr>
        </p:nvSpPr>
        <p:spPr>
          <a:xfrm>
            <a:off x="629475" y="266805"/>
            <a:ext cx="11329913" cy="721178"/>
          </a:xfrm>
        </p:spPr>
        <p:txBody>
          <a:bodyPr/>
          <a:lstStyle/>
          <a:p>
            <a:r>
              <a:rPr lang="en-US" sz="3400" dirty="0"/>
              <a:t>Create and register students Manually</a:t>
            </a:r>
          </a:p>
        </p:txBody>
      </p:sp>
      <p:pic>
        <p:nvPicPr>
          <p:cNvPr id="12" name="Content Placeholder 11">
            <a:extLst>
              <a:ext uri="{FF2B5EF4-FFF2-40B4-BE49-F238E27FC236}">
                <a16:creationId xmlns:a16="http://schemas.microsoft.com/office/drawing/2014/main" id="{B4C74F46-CC77-6FE7-2050-C03A40C109DC}"/>
              </a:ext>
            </a:extLst>
          </p:cNvPr>
          <p:cNvPicPr>
            <a:picLocks noGrp="1" noChangeAspect="1"/>
          </p:cNvPicPr>
          <p:nvPr>
            <p:ph idx="1"/>
          </p:nvPr>
        </p:nvPicPr>
        <p:blipFill>
          <a:blip r:embed="rId5"/>
          <a:stretch>
            <a:fillRect/>
          </a:stretch>
        </p:blipFill>
        <p:spPr>
          <a:xfrm>
            <a:off x="7187221" y="3075945"/>
            <a:ext cx="1848108" cy="1562318"/>
          </a:xfrm>
          <a:ln>
            <a:solidFill>
              <a:schemeClr val="accent4">
                <a:lumMod val="60000"/>
                <a:lumOff val="40000"/>
              </a:schemeClr>
            </a:solidFill>
          </a:ln>
        </p:spPr>
      </p:pic>
      <p:pic>
        <p:nvPicPr>
          <p:cNvPr id="9" name="Picture 8">
            <a:extLst>
              <a:ext uri="{FF2B5EF4-FFF2-40B4-BE49-F238E27FC236}">
                <a16:creationId xmlns:a16="http://schemas.microsoft.com/office/drawing/2014/main" id="{B3B4FA9F-9A7A-CFE6-7B23-AB46401A8FE8}"/>
              </a:ext>
            </a:extLst>
          </p:cNvPr>
          <p:cNvPicPr>
            <a:picLocks noChangeAspect="1"/>
          </p:cNvPicPr>
          <p:nvPr/>
        </p:nvPicPr>
        <p:blipFill>
          <a:blip r:embed="rId6"/>
          <a:stretch>
            <a:fillRect/>
          </a:stretch>
        </p:blipFill>
        <p:spPr>
          <a:xfrm>
            <a:off x="3213164" y="2009677"/>
            <a:ext cx="2219635" cy="4153480"/>
          </a:xfrm>
          <a:prstGeom prst="rect">
            <a:avLst/>
          </a:prstGeom>
        </p:spPr>
      </p:pic>
      <p:sp>
        <p:nvSpPr>
          <p:cNvPr id="10" name="Rectangle 9">
            <a:extLst>
              <a:ext uri="{FF2B5EF4-FFF2-40B4-BE49-F238E27FC236}">
                <a16:creationId xmlns:a16="http://schemas.microsoft.com/office/drawing/2014/main" id="{99E9F059-9549-0C67-D887-9A1BE105970D}"/>
              </a:ext>
            </a:extLst>
          </p:cNvPr>
          <p:cNvSpPr/>
          <p:nvPr/>
        </p:nvSpPr>
        <p:spPr>
          <a:xfrm>
            <a:off x="3263352" y="4337049"/>
            <a:ext cx="2119257" cy="301214"/>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5AF6A5-8FBA-7530-5155-05C81EBCF834}"/>
              </a:ext>
            </a:extLst>
          </p:cNvPr>
          <p:cNvSpPr/>
          <p:nvPr/>
        </p:nvSpPr>
        <p:spPr>
          <a:xfrm>
            <a:off x="7187221" y="3555890"/>
            <a:ext cx="1848108" cy="301214"/>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748930-CB9F-A39F-443E-B9C413DB7305}"/>
              </a:ext>
            </a:extLst>
          </p:cNvPr>
          <p:cNvSpPr txBox="1"/>
          <p:nvPr/>
        </p:nvSpPr>
        <p:spPr>
          <a:xfrm>
            <a:off x="1615239" y="1319915"/>
            <a:ext cx="6093994" cy="400110"/>
          </a:xfrm>
          <a:prstGeom prst="rect">
            <a:avLst/>
          </a:prstGeom>
          <a:noFill/>
        </p:spPr>
        <p:txBody>
          <a:bodyPr wrap="square">
            <a:spAutoFit/>
          </a:bodyPr>
          <a:lstStyle/>
          <a:p>
            <a:r>
              <a:rPr lang="en-US" sz="2000" dirty="0"/>
              <a:t>Create Students</a:t>
            </a:r>
          </a:p>
        </p:txBody>
      </p:sp>
      <p:pic>
        <p:nvPicPr>
          <p:cNvPr id="5" name="Audio 4">
            <a:hlinkClick r:id="" action="ppaction://media"/>
            <a:extLst>
              <a:ext uri="{FF2B5EF4-FFF2-40B4-BE49-F238E27FC236}">
                <a16:creationId xmlns:a16="http://schemas.microsoft.com/office/drawing/2014/main" id="{54C36243-99E5-ADCB-6B78-C7AC506F1E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1188285"/>
      </p:ext>
    </p:extLst>
  </p:cSld>
  <p:clrMapOvr>
    <a:masterClrMapping/>
  </p:clrMapOvr>
  <mc:AlternateContent xmlns:mc="http://schemas.openxmlformats.org/markup-compatibility/2006" xmlns:p14="http://schemas.microsoft.com/office/powerpoint/2010/main">
    <mc:Choice Requires="p14">
      <p:transition spd="slow" p14:dur="2000" advTm="15784"/>
    </mc:Choice>
    <mc:Fallback xmlns="">
      <p:transition spd="slow" advTm="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8B34021-C58B-1AA7-759C-0F6FFC0D06FB}"/>
              </a:ext>
            </a:extLst>
          </p:cNvPr>
          <p:cNvGrpSpPr/>
          <p:nvPr/>
        </p:nvGrpSpPr>
        <p:grpSpPr>
          <a:xfrm>
            <a:off x="2119255" y="1970037"/>
            <a:ext cx="6041599" cy="988481"/>
            <a:chOff x="2119255" y="1970037"/>
            <a:chExt cx="6041599" cy="988481"/>
          </a:xfrm>
        </p:grpSpPr>
        <p:pic>
          <p:nvPicPr>
            <p:cNvPr id="5" name="Picture 4">
              <a:extLst>
                <a:ext uri="{FF2B5EF4-FFF2-40B4-BE49-F238E27FC236}">
                  <a16:creationId xmlns:a16="http://schemas.microsoft.com/office/drawing/2014/main" id="{F3820E4C-0F5E-F171-3315-B674B5A7DF77}"/>
                </a:ext>
              </a:extLst>
            </p:cNvPr>
            <p:cNvPicPr>
              <a:picLocks noChangeAspect="1"/>
            </p:cNvPicPr>
            <p:nvPr/>
          </p:nvPicPr>
          <p:blipFill>
            <a:blip r:embed="rId5"/>
            <a:stretch>
              <a:fillRect/>
            </a:stretch>
          </p:blipFill>
          <p:spPr>
            <a:xfrm>
              <a:off x="2119255" y="1970037"/>
              <a:ext cx="6041599" cy="988481"/>
            </a:xfrm>
            <a:prstGeom prst="rect">
              <a:avLst/>
            </a:prstGeom>
          </p:spPr>
        </p:pic>
        <p:sp>
          <p:nvSpPr>
            <p:cNvPr id="6" name="Rectangle 5">
              <a:extLst>
                <a:ext uri="{FF2B5EF4-FFF2-40B4-BE49-F238E27FC236}">
                  <a16:creationId xmlns:a16="http://schemas.microsoft.com/office/drawing/2014/main" id="{0E72C79A-8B58-1C63-6C3D-BCB106C21289}"/>
                </a:ext>
              </a:extLst>
            </p:cNvPr>
            <p:cNvSpPr/>
            <p:nvPr/>
          </p:nvSpPr>
          <p:spPr>
            <a:xfrm>
              <a:off x="2119255" y="2637840"/>
              <a:ext cx="1200657" cy="301214"/>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340437-4F04-BBC7-8287-A9EB1D091860}"/>
              </a:ext>
            </a:extLst>
          </p:cNvPr>
          <p:cNvSpPr>
            <a:spLocks noGrp="1"/>
          </p:cNvSpPr>
          <p:nvPr>
            <p:ph type="title"/>
          </p:nvPr>
        </p:nvSpPr>
        <p:spPr>
          <a:xfrm>
            <a:off x="400877" y="0"/>
            <a:ext cx="11346473" cy="1325563"/>
          </a:xfrm>
        </p:spPr>
        <p:txBody>
          <a:bodyPr/>
          <a:lstStyle/>
          <a:p>
            <a:r>
              <a:rPr lang="en-US" sz="3400" dirty="0"/>
              <a:t>Create and register students Manually</a:t>
            </a:r>
          </a:p>
        </p:txBody>
      </p:sp>
      <p:sp>
        <p:nvSpPr>
          <p:cNvPr id="7" name="TextBox 6">
            <a:extLst>
              <a:ext uri="{FF2B5EF4-FFF2-40B4-BE49-F238E27FC236}">
                <a16:creationId xmlns:a16="http://schemas.microsoft.com/office/drawing/2014/main" id="{25A6FD6A-3713-AAFC-F9C4-B38DA107E121}"/>
              </a:ext>
            </a:extLst>
          </p:cNvPr>
          <p:cNvSpPr txBox="1"/>
          <p:nvPr/>
        </p:nvSpPr>
        <p:spPr>
          <a:xfrm>
            <a:off x="1615239" y="1319915"/>
            <a:ext cx="6093994" cy="400110"/>
          </a:xfrm>
          <a:prstGeom prst="rect">
            <a:avLst/>
          </a:prstGeom>
          <a:noFill/>
        </p:spPr>
        <p:txBody>
          <a:bodyPr wrap="square">
            <a:spAutoFit/>
          </a:bodyPr>
          <a:lstStyle/>
          <a:p>
            <a:r>
              <a:rPr lang="en-US" sz="2000" dirty="0"/>
              <a:t>Create Students</a:t>
            </a:r>
          </a:p>
        </p:txBody>
      </p:sp>
      <p:pic>
        <p:nvPicPr>
          <p:cNvPr id="11" name="Picture 10">
            <a:extLst>
              <a:ext uri="{FF2B5EF4-FFF2-40B4-BE49-F238E27FC236}">
                <a16:creationId xmlns:a16="http://schemas.microsoft.com/office/drawing/2014/main" id="{4AE73BEC-DCF4-A0E7-5AA7-981F23A74230}"/>
              </a:ext>
            </a:extLst>
          </p:cNvPr>
          <p:cNvPicPr>
            <a:picLocks noChangeAspect="1"/>
          </p:cNvPicPr>
          <p:nvPr/>
        </p:nvPicPr>
        <p:blipFill>
          <a:blip r:embed="rId6"/>
          <a:stretch>
            <a:fillRect/>
          </a:stretch>
        </p:blipFill>
        <p:spPr>
          <a:xfrm>
            <a:off x="2272831" y="3838667"/>
            <a:ext cx="7259063" cy="1095528"/>
          </a:xfrm>
          <a:prstGeom prst="rect">
            <a:avLst/>
          </a:prstGeom>
        </p:spPr>
      </p:pic>
      <p:grpSp>
        <p:nvGrpSpPr>
          <p:cNvPr id="32" name="Group 31">
            <a:extLst>
              <a:ext uri="{FF2B5EF4-FFF2-40B4-BE49-F238E27FC236}">
                <a16:creationId xmlns:a16="http://schemas.microsoft.com/office/drawing/2014/main" id="{B161D72C-7902-C5C5-FFC1-4B9B1E24DF2E}"/>
              </a:ext>
            </a:extLst>
          </p:cNvPr>
          <p:cNvGrpSpPr/>
          <p:nvPr/>
        </p:nvGrpSpPr>
        <p:grpSpPr>
          <a:xfrm>
            <a:off x="7551874" y="1425671"/>
            <a:ext cx="3173500" cy="5453428"/>
            <a:chOff x="7551874" y="1425671"/>
            <a:chExt cx="3173500" cy="5453428"/>
          </a:xfrm>
        </p:grpSpPr>
        <p:pic>
          <p:nvPicPr>
            <p:cNvPr id="9" name="Picture 8">
              <a:extLst>
                <a:ext uri="{FF2B5EF4-FFF2-40B4-BE49-F238E27FC236}">
                  <a16:creationId xmlns:a16="http://schemas.microsoft.com/office/drawing/2014/main" id="{871CAB47-88A6-46D2-3C2F-546CFAB523A7}"/>
                </a:ext>
              </a:extLst>
            </p:cNvPr>
            <p:cNvPicPr>
              <a:picLocks noChangeAspect="1"/>
            </p:cNvPicPr>
            <p:nvPr/>
          </p:nvPicPr>
          <p:blipFill>
            <a:blip r:embed="rId7"/>
            <a:stretch>
              <a:fillRect/>
            </a:stretch>
          </p:blipFill>
          <p:spPr>
            <a:xfrm>
              <a:off x="7551874" y="1425671"/>
              <a:ext cx="3173500" cy="5453428"/>
            </a:xfrm>
            <a:prstGeom prst="rect">
              <a:avLst/>
            </a:prstGeom>
          </p:spPr>
        </p:pic>
        <p:sp>
          <p:nvSpPr>
            <p:cNvPr id="16" name="Rectangle 15">
              <a:extLst>
                <a:ext uri="{FF2B5EF4-FFF2-40B4-BE49-F238E27FC236}">
                  <a16:creationId xmlns:a16="http://schemas.microsoft.com/office/drawing/2014/main" id="{515FBD6B-8A7F-7DAD-F58E-ECE07D6B2FBC}"/>
                </a:ext>
              </a:extLst>
            </p:cNvPr>
            <p:cNvSpPr/>
            <p:nvPr/>
          </p:nvSpPr>
          <p:spPr>
            <a:xfrm>
              <a:off x="7594906" y="6556786"/>
              <a:ext cx="470430" cy="301214"/>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59" name="Audio 58">
            <a:hlinkClick r:id="" action="ppaction://media"/>
            <a:extLst>
              <a:ext uri="{FF2B5EF4-FFF2-40B4-BE49-F238E27FC236}">
                <a16:creationId xmlns:a16="http://schemas.microsoft.com/office/drawing/2014/main" id="{C7EB2E24-01AD-C22E-0132-046890E3F08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9579924"/>
      </p:ext>
    </p:extLst>
  </p:cSld>
  <p:clrMapOvr>
    <a:masterClrMapping/>
  </p:clrMapOvr>
  <mc:AlternateContent xmlns:mc="http://schemas.openxmlformats.org/markup-compatibility/2006" xmlns:p14="http://schemas.microsoft.com/office/powerpoint/2010/main">
    <mc:Choice Requires="p14">
      <p:transition spd="slow" p14:dur="2000" advTm="24235"/>
    </mc:Choice>
    <mc:Fallback xmlns="">
      <p:transition spd="slow" advTm="2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par>
                                <p:cTn id="7" presetID="1" presetClass="entr" presetSubtype="0" fill="hold" nodeType="withEffect">
                                  <p:stCondLst>
                                    <p:cond delay="0"/>
                                  </p:stCondLst>
                                  <p:childTnLst>
                                    <p:set>
                                      <p:cBhvr>
                                        <p:cTn id="8" dur="1" fill="hold">
                                          <p:stCondLst>
                                            <p:cond delay="2249"/>
                                          </p:stCondLst>
                                        </p:cTn>
                                        <p:tgtEl>
                                          <p:spTgt spid="12"/>
                                        </p:tgtEl>
                                        <p:attrNameLst>
                                          <p:attrName>style.visibility</p:attrName>
                                        </p:attrNameLst>
                                      </p:cBhvr>
                                      <p:to>
                                        <p:strVal val="visible"/>
                                      </p:to>
                                    </p:set>
                                  </p:childTnLst>
                                </p:cTn>
                              </p:par>
                            </p:childTnLst>
                          </p:cTn>
                        </p:par>
                        <p:par>
                          <p:cTn id="9" fill="hold">
                            <p:stCondLst>
                              <p:cond delay="2250"/>
                            </p:stCondLst>
                            <p:childTnLst>
                              <p:par>
                                <p:cTn id="10" presetID="1" presetClass="entr" presetSubtype="0" fill="hold" nodeType="afterEffect">
                                  <p:stCondLst>
                                    <p:cond delay="0"/>
                                  </p:stCondLst>
                                  <p:childTnLst>
                                    <p:set>
                                      <p:cBhvr>
                                        <p:cTn id="11" dur="1" fill="hold">
                                          <p:stCondLst>
                                            <p:cond delay="6999"/>
                                          </p:stCondLst>
                                        </p:cTn>
                                        <p:tgtEl>
                                          <p:spTgt spid="32"/>
                                        </p:tgtEl>
                                        <p:attrNameLst>
                                          <p:attrName>style.visibility</p:attrName>
                                        </p:attrNameLst>
                                      </p:cBhvr>
                                      <p:to>
                                        <p:strVal val="visible"/>
                                      </p:to>
                                    </p:set>
                                  </p:childTnLst>
                                </p:cTn>
                              </p:par>
                            </p:childTnLst>
                          </p:cTn>
                        </p:par>
                        <p:par>
                          <p:cTn id="12" fill="hold">
                            <p:stCondLst>
                              <p:cond delay="9250"/>
                            </p:stCondLst>
                            <p:childTnLst>
                              <p:par>
                                <p:cTn id="13" presetID="1" presetClass="entr" presetSubtype="0" fill="hold" nodeType="afterEffect">
                                  <p:stCondLst>
                                    <p:cond delay="500"/>
                                  </p:stCondLst>
                                  <p:childTnLst>
                                    <p:set>
                                      <p:cBhvr>
                                        <p:cTn id="14" dur="1" fill="hold">
                                          <p:stCondLst>
                                            <p:cond delay="6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0C04-325A-B75E-4E34-CB885FA0AF93}"/>
              </a:ext>
            </a:extLst>
          </p:cNvPr>
          <p:cNvSpPr>
            <a:spLocks noGrp="1"/>
          </p:cNvSpPr>
          <p:nvPr>
            <p:ph type="title"/>
          </p:nvPr>
        </p:nvSpPr>
        <p:spPr>
          <a:xfrm>
            <a:off x="400878" y="0"/>
            <a:ext cx="11131320" cy="1325563"/>
          </a:xfrm>
        </p:spPr>
        <p:txBody>
          <a:bodyPr/>
          <a:lstStyle/>
          <a:p>
            <a:r>
              <a:rPr lang="en-US" sz="3400" dirty="0"/>
              <a:t>Create and register students Manually</a:t>
            </a:r>
          </a:p>
        </p:txBody>
      </p:sp>
      <p:pic>
        <p:nvPicPr>
          <p:cNvPr id="5" name="Picture 4">
            <a:extLst>
              <a:ext uri="{FF2B5EF4-FFF2-40B4-BE49-F238E27FC236}">
                <a16:creationId xmlns:a16="http://schemas.microsoft.com/office/drawing/2014/main" id="{1868BB3E-7F2A-F70A-FF44-FA59596F27A7}"/>
              </a:ext>
            </a:extLst>
          </p:cNvPr>
          <p:cNvPicPr>
            <a:picLocks noChangeAspect="1"/>
          </p:cNvPicPr>
          <p:nvPr/>
        </p:nvPicPr>
        <p:blipFill>
          <a:blip r:embed="rId5"/>
          <a:stretch>
            <a:fillRect/>
          </a:stretch>
        </p:blipFill>
        <p:spPr>
          <a:xfrm>
            <a:off x="788275" y="2043533"/>
            <a:ext cx="7259063" cy="1200318"/>
          </a:xfrm>
          <a:prstGeom prst="rect">
            <a:avLst/>
          </a:prstGeom>
        </p:spPr>
      </p:pic>
      <p:sp>
        <p:nvSpPr>
          <p:cNvPr id="6" name="Rectangle 5">
            <a:extLst>
              <a:ext uri="{FF2B5EF4-FFF2-40B4-BE49-F238E27FC236}">
                <a16:creationId xmlns:a16="http://schemas.microsoft.com/office/drawing/2014/main" id="{A53C4BF9-4AFD-1D2D-2D48-E81A02AEE5CC}"/>
              </a:ext>
            </a:extLst>
          </p:cNvPr>
          <p:cNvSpPr/>
          <p:nvPr/>
        </p:nvSpPr>
        <p:spPr>
          <a:xfrm>
            <a:off x="2140772" y="2904565"/>
            <a:ext cx="1570616" cy="339286"/>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232BB-7FF0-AEEA-7002-3DCBAB16B9D2}"/>
              </a:ext>
            </a:extLst>
          </p:cNvPr>
          <p:cNvSpPr txBox="1"/>
          <p:nvPr/>
        </p:nvSpPr>
        <p:spPr>
          <a:xfrm>
            <a:off x="1615239" y="1319915"/>
            <a:ext cx="6093994" cy="400110"/>
          </a:xfrm>
          <a:prstGeom prst="rect">
            <a:avLst/>
          </a:prstGeom>
          <a:noFill/>
        </p:spPr>
        <p:txBody>
          <a:bodyPr wrap="square">
            <a:spAutoFit/>
          </a:bodyPr>
          <a:lstStyle/>
          <a:p>
            <a:r>
              <a:rPr lang="en-US" sz="2000" dirty="0"/>
              <a:t>Registrations and PNP</a:t>
            </a:r>
          </a:p>
        </p:txBody>
      </p:sp>
      <p:pic>
        <p:nvPicPr>
          <p:cNvPr id="11" name="Picture 10">
            <a:extLst>
              <a:ext uri="{FF2B5EF4-FFF2-40B4-BE49-F238E27FC236}">
                <a16:creationId xmlns:a16="http://schemas.microsoft.com/office/drawing/2014/main" id="{0E41BE8D-A453-781F-F52A-40EBCFB78CD1}"/>
              </a:ext>
            </a:extLst>
          </p:cNvPr>
          <p:cNvPicPr>
            <a:picLocks noChangeAspect="1"/>
          </p:cNvPicPr>
          <p:nvPr/>
        </p:nvPicPr>
        <p:blipFill>
          <a:blip r:embed="rId6"/>
          <a:stretch>
            <a:fillRect/>
          </a:stretch>
        </p:blipFill>
        <p:spPr>
          <a:xfrm>
            <a:off x="2958794" y="1689247"/>
            <a:ext cx="6354062" cy="3810532"/>
          </a:xfrm>
          <a:prstGeom prst="rect">
            <a:avLst/>
          </a:prstGeom>
        </p:spPr>
      </p:pic>
      <p:pic>
        <p:nvPicPr>
          <p:cNvPr id="13" name="Picture 12">
            <a:extLst>
              <a:ext uri="{FF2B5EF4-FFF2-40B4-BE49-F238E27FC236}">
                <a16:creationId xmlns:a16="http://schemas.microsoft.com/office/drawing/2014/main" id="{D3AAF898-0C5D-E5EF-8968-BBC30D083E5F}"/>
              </a:ext>
            </a:extLst>
          </p:cNvPr>
          <p:cNvPicPr>
            <a:picLocks noChangeAspect="1"/>
          </p:cNvPicPr>
          <p:nvPr/>
        </p:nvPicPr>
        <p:blipFill>
          <a:blip r:embed="rId7"/>
          <a:stretch>
            <a:fillRect/>
          </a:stretch>
        </p:blipFill>
        <p:spPr>
          <a:xfrm>
            <a:off x="7078565" y="1319915"/>
            <a:ext cx="5052274" cy="5389581"/>
          </a:xfrm>
          <a:prstGeom prst="rect">
            <a:avLst/>
          </a:prstGeom>
        </p:spPr>
      </p:pic>
      <p:sp>
        <p:nvSpPr>
          <p:cNvPr id="14" name="Rectangle 13">
            <a:extLst>
              <a:ext uri="{FF2B5EF4-FFF2-40B4-BE49-F238E27FC236}">
                <a16:creationId xmlns:a16="http://schemas.microsoft.com/office/drawing/2014/main" id="{C15A754C-F837-9A64-4A69-C33C35FB2E97}"/>
              </a:ext>
            </a:extLst>
          </p:cNvPr>
          <p:cNvSpPr/>
          <p:nvPr/>
        </p:nvSpPr>
        <p:spPr>
          <a:xfrm>
            <a:off x="2994179" y="2525359"/>
            <a:ext cx="190085" cy="239357"/>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734E75-73CA-BD69-F65A-28B1E6130FF0}"/>
              </a:ext>
            </a:extLst>
          </p:cNvPr>
          <p:cNvSpPr/>
          <p:nvPr/>
        </p:nvSpPr>
        <p:spPr>
          <a:xfrm>
            <a:off x="7225599" y="6383565"/>
            <a:ext cx="483634"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12FF2A-23F0-1DA5-C399-7FB66AF2EE7A}"/>
              </a:ext>
            </a:extLst>
          </p:cNvPr>
          <p:cNvSpPr/>
          <p:nvPr/>
        </p:nvSpPr>
        <p:spPr>
          <a:xfrm>
            <a:off x="2958794" y="3043643"/>
            <a:ext cx="2154642"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9C25B724-2FB1-4D5C-7F9D-135EC1914D0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6991170"/>
      </p:ext>
    </p:extLst>
  </p:cSld>
  <p:clrMapOvr>
    <a:masterClrMapping/>
  </p:clrMapOvr>
  <mc:AlternateContent xmlns:mc="http://schemas.openxmlformats.org/markup-compatibility/2006" xmlns:p14="http://schemas.microsoft.com/office/powerpoint/2010/main">
    <mc:Choice Requires="p14">
      <p:transition spd="slow" p14:dur="2000" advTm="46180"/>
    </mc:Choice>
    <mc:Fallback xmlns="">
      <p:transition spd="slow" advTm="4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nodeType="withEffect">
                                  <p:stCondLst>
                                    <p:cond delay="250"/>
                                  </p:stCondLst>
                                  <p:childTnLst>
                                    <p:set>
                                      <p:cBhvr>
                                        <p:cTn id="8" dur="1" fill="hold">
                                          <p:stCondLst>
                                            <p:cond delay="5999"/>
                                          </p:stCondLst>
                                        </p:cTn>
                                        <p:tgtEl>
                                          <p:spTgt spid="11"/>
                                        </p:tgtEl>
                                        <p:attrNameLst>
                                          <p:attrName>style.visibility</p:attrName>
                                        </p:attrNameLst>
                                      </p:cBhvr>
                                      <p:to>
                                        <p:strVal val="visible"/>
                                      </p:to>
                                    </p:set>
                                  </p:childTnLst>
                                </p:cTn>
                              </p:par>
                            </p:childTnLst>
                          </p:cTn>
                        </p:par>
                        <p:par>
                          <p:cTn id="9" fill="hold">
                            <p:stCondLst>
                              <p:cond delay="6250"/>
                            </p:stCondLst>
                            <p:childTnLst>
                              <p:par>
                                <p:cTn id="10" presetID="1" presetClass="entr" presetSubtype="0" fill="hold" grpId="0" nodeType="afterEffect">
                                  <p:stCondLst>
                                    <p:cond delay="1500"/>
                                  </p:stCondLst>
                                  <p:childTnLst>
                                    <p:set>
                                      <p:cBhvr>
                                        <p:cTn id="11" dur="1" fill="hold">
                                          <p:stCondLst>
                                            <p:cond delay="1999"/>
                                          </p:stCondLst>
                                        </p:cTn>
                                        <p:tgtEl>
                                          <p:spTgt spid="14"/>
                                        </p:tgtEl>
                                        <p:attrNameLst>
                                          <p:attrName>style.visibility</p:attrName>
                                        </p:attrNameLst>
                                      </p:cBhvr>
                                      <p:to>
                                        <p:strVal val="visible"/>
                                      </p:to>
                                    </p:set>
                                  </p:childTnLst>
                                </p:cTn>
                              </p:par>
                            </p:childTnLst>
                          </p:cTn>
                        </p:par>
                        <p:par>
                          <p:cTn id="12" fill="hold">
                            <p:stCondLst>
                              <p:cond delay="9750"/>
                            </p:stCondLst>
                            <p:childTnLst>
                              <p:par>
                                <p:cTn id="13" presetID="1" presetClass="entr" presetSubtype="0" fill="hold" grpId="0" nodeType="afterEffect">
                                  <p:stCondLst>
                                    <p:cond delay="0"/>
                                  </p:stCondLst>
                                  <p:childTnLst>
                                    <p:set>
                                      <p:cBhvr>
                                        <p:cTn id="14" dur="1" fill="hold">
                                          <p:stCondLst>
                                            <p:cond delay="5999"/>
                                          </p:stCondLst>
                                        </p:cTn>
                                        <p:tgtEl>
                                          <p:spTgt spid="26"/>
                                        </p:tgtEl>
                                        <p:attrNameLst>
                                          <p:attrName>style.visibility</p:attrName>
                                        </p:attrNameLst>
                                      </p:cBhvr>
                                      <p:to>
                                        <p:strVal val="visible"/>
                                      </p:to>
                                    </p:set>
                                  </p:childTnLst>
                                </p:cTn>
                              </p:par>
                            </p:childTnLst>
                          </p:cTn>
                        </p:par>
                        <p:par>
                          <p:cTn id="15" fill="hold">
                            <p:stCondLst>
                              <p:cond delay="15750"/>
                            </p:stCondLst>
                            <p:childTnLst>
                              <p:par>
                                <p:cTn id="16" presetID="1" presetClass="entr" presetSubtype="0" fill="hold" nodeType="afterEffect">
                                  <p:stCondLst>
                                    <p:cond delay="2200"/>
                                  </p:stCondLst>
                                  <p:childTnLst>
                                    <p:set>
                                      <p:cBhvr>
                                        <p:cTn id="17" dur="1" fill="hold">
                                          <p:stCondLst>
                                            <p:cond delay="3999"/>
                                          </p:stCondLst>
                                        </p:cTn>
                                        <p:tgtEl>
                                          <p:spTgt spid="13"/>
                                        </p:tgtEl>
                                        <p:attrNameLst>
                                          <p:attrName>style.visibility</p:attrName>
                                        </p:attrNameLst>
                                      </p:cBhvr>
                                      <p:to>
                                        <p:strVal val="visible"/>
                                      </p:to>
                                    </p:set>
                                  </p:childTnLst>
                                </p:cTn>
                              </p:par>
                            </p:childTnLst>
                          </p:cTn>
                        </p:par>
                        <p:par>
                          <p:cTn id="18" fill="hold">
                            <p:stCondLst>
                              <p:cond delay="21950"/>
                            </p:stCondLst>
                            <p:childTnLst>
                              <p:par>
                                <p:cTn id="19" presetID="1" presetClass="entr" presetSubtype="0" fill="hold" grpId="0" nodeType="afterEffect">
                                  <p:stCondLst>
                                    <p:cond delay="8000"/>
                                  </p:stCondLst>
                                  <p:childTnLst>
                                    <p:set>
                                      <p:cBhvr>
                                        <p:cTn id="20" dur="1" fill="hold">
                                          <p:stCondLst>
                                            <p:cond delay="29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1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0FA8-3B4C-9D4E-C53B-04B85CA054C3}"/>
              </a:ext>
            </a:extLst>
          </p:cNvPr>
          <p:cNvSpPr>
            <a:spLocks noGrp="1"/>
          </p:cNvSpPr>
          <p:nvPr>
            <p:ph type="title"/>
          </p:nvPr>
        </p:nvSpPr>
        <p:spPr>
          <a:xfrm>
            <a:off x="400878" y="0"/>
            <a:ext cx="11497080" cy="1325563"/>
          </a:xfrm>
        </p:spPr>
        <p:txBody>
          <a:bodyPr/>
          <a:lstStyle/>
          <a:p>
            <a:r>
              <a:rPr lang="en-US" sz="3400" dirty="0"/>
              <a:t>Create and register students Manually</a:t>
            </a:r>
          </a:p>
        </p:txBody>
      </p:sp>
      <p:sp>
        <p:nvSpPr>
          <p:cNvPr id="4" name="TextBox 3">
            <a:extLst>
              <a:ext uri="{FF2B5EF4-FFF2-40B4-BE49-F238E27FC236}">
                <a16:creationId xmlns:a16="http://schemas.microsoft.com/office/drawing/2014/main" id="{CA2ED55C-0AC7-634C-EC77-C420015B92E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grpSp>
        <p:nvGrpSpPr>
          <p:cNvPr id="8" name="Group 7">
            <a:extLst>
              <a:ext uri="{FF2B5EF4-FFF2-40B4-BE49-F238E27FC236}">
                <a16:creationId xmlns:a16="http://schemas.microsoft.com/office/drawing/2014/main" id="{0039B8E1-46BC-7E95-F5EB-D45BE6B56B4E}"/>
              </a:ext>
            </a:extLst>
          </p:cNvPr>
          <p:cNvGrpSpPr/>
          <p:nvPr/>
        </p:nvGrpSpPr>
        <p:grpSpPr>
          <a:xfrm>
            <a:off x="918388" y="1934725"/>
            <a:ext cx="7487695" cy="1181265"/>
            <a:chOff x="918388" y="1934725"/>
            <a:chExt cx="7487695" cy="1181265"/>
          </a:xfrm>
        </p:grpSpPr>
        <p:pic>
          <p:nvPicPr>
            <p:cNvPr id="6" name="Picture 5">
              <a:extLst>
                <a:ext uri="{FF2B5EF4-FFF2-40B4-BE49-F238E27FC236}">
                  <a16:creationId xmlns:a16="http://schemas.microsoft.com/office/drawing/2014/main" id="{10DE6C32-7501-6C45-E103-25C0127711F4}"/>
                </a:ext>
              </a:extLst>
            </p:cNvPr>
            <p:cNvPicPr>
              <a:picLocks noChangeAspect="1"/>
            </p:cNvPicPr>
            <p:nvPr/>
          </p:nvPicPr>
          <p:blipFill>
            <a:blip r:embed="rId5"/>
            <a:stretch>
              <a:fillRect/>
            </a:stretch>
          </p:blipFill>
          <p:spPr>
            <a:xfrm>
              <a:off x="918388" y="1934725"/>
              <a:ext cx="7487695" cy="1181265"/>
            </a:xfrm>
            <a:prstGeom prst="rect">
              <a:avLst/>
            </a:prstGeom>
          </p:spPr>
        </p:pic>
        <p:sp>
          <p:nvSpPr>
            <p:cNvPr id="7" name="Rectangle 6">
              <a:extLst>
                <a:ext uri="{FF2B5EF4-FFF2-40B4-BE49-F238E27FC236}">
                  <a16:creationId xmlns:a16="http://schemas.microsoft.com/office/drawing/2014/main" id="{8BCE52E8-2594-9DF9-E342-39836A2AD55F}"/>
                </a:ext>
              </a:extLst>
            </p:cNvPr>
            <p:cNvSpPr/>
            <p:nvPr/>
          </p:nvSpPr>
          <p:spPr>
            <a:xfrm>
              <a:off x="3787133" y="2790059"/>
              <a:ext cx="1559418"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9" name="Audio 8">
            <a:hlinkClick r:id="" action="ppaction://media"/>
            <a:extLst>
              <a:ext uri="{FF2B5EF4-FFF2-40B4-BE49-F238E27FC236}">
                <a16:creationId xmlns:a16="http://schemas.microsoft.com/office/drawing/2014/main" id="{E374E8CF-AED4-B8C8-7BD1-A37EC808A8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7336601"/>
      </p:ext>
    </p:extLst>
  </p:cSld>
  <p:clrMapOvr>
    <a:masterClrMapping/>
  </p:clrMapOvr>
  <mc:AlternateContent xmlns:mc="http://schemas.openxmlformats.org/markup-compatibility/2006" xmlns:p14="http://schemas.microsoft.com/office/powerpoint/2010/main">
    <mc:Choice Requires="p14">
      <p:transition spd="slow" p14:dur="2000" advTm="6445"/>
    </mc:Choice>
    <mc:Fallback xmlns="">
      <p:transition spd="slow" advTm="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0FA8-3B4C-9D4E-C53B-04B85CA054C3}"/>
              </a:ext>
            </a:extLst>
          </p:cNvPr>
          <p:cNvSpPr>
            <a:spLocks noGrp="1"/>
          </p:cNvSpPr>
          <p:nvPr>
            <p:ph type="title"/>
          </p:nvPr>
        </p:nvSpPr>
        <p:spPr>
          <a:xfrm>
            <a:off x="400878" y="0"/>
            <a:ext cx="11497080" cy="1325563"/>
          </a:xfrm>
        </p:spPr>
        <p:txBody>
          <a:bodyPr/>
          <a:lstStyle/>
          <a:p>
            <a:r>
              <a:rPr lang="en-US" sz="3400" dirty="0"/>
              <a:t>Create and register students Manually</a:t>
            </a:r>
          </a:p>
        </p:txBody>
      </p:sp>
      <p:sp>
        <p:nvSpPr>
          <p:cNvPr id="4" name="TextBox 3">
            <a:extLst>
              <a:ext uri="{FF2B5EF4-FFF2-40B4-BE49-F238E27FC236}">
                <a16:creationId xmlns:a16="http://schemas.microsoft.com/office/drawing/2014/main" id="{CA2ED55C-0AC7-634C-EC77-C420015B92E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grpSp>
        <p:nvGrpSpPr>
          <p:cNvPr id="8" name="Group 7">
            <a:extLst>
              <a:ext uri="{FF2B5EF4-FFF2-40B4-BE49-F238E27FC236}">
                <a16:creationId xmlns:a16="http://schemas.microsoft.com/office/drawing/2014/main" id="{0039B8E1-46BC-7E95-F5EB-D45BE6B56B4E}"/>
              </a:ext>
            </a:extLst>
          </p:cNvPr>
          <p:cNvGrpSpPr/>
          <p:nvPr/>
        </p:nvGrpSpPr>
        <p:grpSpPr>
          <a:xfrm>
            <a:off x="918388" y="1934725"/>
            <a:ext cx="7487695" cy="1181265"/>
            <a:chOff x="918388" y="1934725"/>
            <a:chExt cx="7487695" cy="1181265"/>
          </a:xfrm>
        </p:grpSpPr>
        <p:pic>
          <p:nvPicPr>
            <p:cNvPr id="6" name="Picture 5">
              <a:extLst>
                <a:ext uri="{FF2B5EF4-FFF2-40B4-BE49-F238E27FC236}">
                  <a16:creationId xmlns:a16="http://schemas.microsoft.com/office/drawing/2014/main" id="{10DE6C32-7501-6C45-E103-25C0127711F4}"/>
                </a:ext>
              </a:extLst>
            </p:cNvPr>
            <p:cNvPicPr>
              <a:picLocks noChangeAspect="1"/>
            </p:cNvPicPr>
            <p:nvPr/>
          </p:nvPicPr>
          <p:blipFill>
            <a:blip r:embed="rId5"/>
            <a:stretch>
              <a:fillRect/>
            </a:stretch>
          </p:blipFill>
          <p:spPr>
            <a:xfrm>
              <a:off x="918388" y="1934725"/>
              <a:ext cx="7487695" cy="1181265"/>
            </a:xfrm>
            <a:prstGeom prst="rect">
              <a:avLst/>
            </a:prstGeom>
          </p:spPr>
        </p:pic>
        <p:sp>
          <p:nvSpPr>
            <p:cNvPr id="7" name="Rectangle 6">
              <a:extLst>
                <a:ext uri="{FF2B5EF4-FFF2-40B4-BE49-F238E27FC236}">
                  <a16:creationId xmlns:a16="http://schemas.microsoft.com/office/drawing/2014/main" id="{8BCE52E8-2594-9DF9-E342-39836A2AD55F}"/>
                </a:ext>
              </a:extLst>
            </p:cNvPr>
            <p:cNvSpPr/>
            <p:nvPr/>
          </p:nvSpPr>
          <p:spPr>
            <a:xfrm>
              <a:off x="3787133" y="2790059"/>
              <a:ext cx="1559418"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95A84BC5-6820-F1BA-8D02-8232BBE5F4F7}"/>
              </a:ext>
            </a:extLst>
          </p:cNvPr>
          <p:cNvPicPr>
            <a:picLocks noChangeAspect="1"/>
          </p:cNvPicPr>
          <p:nvPr/>
        </p:nvPicPr>
        <p:blipFill>
          <a:blip r:embed="rId6"/>
          <a:stretch>
            <a:fillRect/>
          </a:stretch>
        </p:blipFill>
        <p:spPr>
          <a:xfrm>
            <a:off x="922541" y="1934725"/>
            <a:ext cx="10596282" cy="2481264"/>
          </a:xfrm>
          <a:prstGeom prst="rect">
            <a:avLst/>
          </a:prstGeom>
        </p:spPr>
      </p:pic>
      <p:sp>
        <p:nvSpPr>
          <p:cNvPr id="5" name="Rectangle 4">
            <a:extLst>
              <a:ext uri="{FF2B5EF4-FFF2-40B4-BE49-F238E27FC236}">
                <a16:creationId xmlns:a16="http://schemas.microsoft.com/office/drawing/2014/main" id="{143208B1-BC50-DAAF-A815-7DB65F5EE748}"/>
              </a:ext>
            </a:extLst>
          </p:cNvPr>
          <p:cNvSpPr/>
          <p:nvPr/>
        </p:nvSpPr>
        <p:spPr>
          <a:xfrm>
            <a:off x="895482" y="2656415"/>
            <a:ext cx="1706204" cy="535265"/>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BD0703C5-1CC3-D51D-DCE3-B302C9706FE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2664744"/>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0FA8-3B4C-9D4E-C53B-04B85CA054C3}"/>
              </a:ext>
            </a:extLst>
          </p:cNvPr>
          <p:cNvSpPr>
            <a:spLocks noGrp="1"/>
          </p:cNvSpPr>
          <p:nvPr>
            <p:ph type="title"/>
          </p:nvPr>
        </p:nvSpPr>
        <p:spPr>
          <a:xfrm>
            <a:off x="400878" y="0"/>
            <a:ext cx="11497080" cy="1325563"/>
          </a:xfrm>
        </p:spPr>
        <p:txBody>
          <a:bodyPr/>
          <a:lstStyle/>
          <a:p>
            <a:r>
              <a:rPr lang="en-US" sz="3400" dirty="0"/>
              <a:t>Create and register students Manually</a:t>
            </a:r>
          </a:p>
        </p:txBody>
      </p:sp>
      <p:sp>
        <p:nvSpPr>
          <p:cNvPr id="4" name="TextBox 3">
            <a:extLst>
              <a:ext uri="{FF2B5EF4-FFF2-40B4-BE49-F238E27FC236}">
                <a16:creationId xmlns:a16="http://schemas.microsoft.com/office/drawing/2014/main" id="{CA2ED55C-0AC7-634C-EC77-C420015B92E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grpSp>
        <p:nvGrpSpPr>
          <p:cNvPr id="8" name="Group 7">
            <a:extLst>
              <a:ext uri="{FF2B5EF4-FFF2-40B4-BE49-F238E27FC236}">
                <a16:creationId xmlns:a16="http://schemas.microsoft.com/office/drawing/2014/main" id="{0039B8E1-46BC-7E95-F5EB-D45BE6B56B4E}"/>
              </a:ext>
            </a:extLst>
          </p:cNvPr>
          <p:cNvGrpSpPr/>
          <p:nvPr/>
        </p:nvGrpSpPr>
        <p:grpSpPr>
          <a:xfrm>
            <a:off x="918388" y="1934725"/>
            <a:ext cx="7487695" cy="1181265"/>
            <a:chOff x="918388" y="1934725"/>
            <a:chExt cx="7487695" cy="1181265"/>
          </a:xfrm>
        </p:grpSpPr>
        <p:pic>
          <p:nvPicPr>
            <p:cNvPr id="6" name="Picture 5">
              <a:extLst>
                <a:ext uri="{FF2B5EF4-FFF2-40B4-BE49-F238E27FC236}">
                  <a16:creationId xmlns:a16="http://schemas.microsoft.com/office/drawing/2014/main" id="{10DE6C32-7501-6C45-E103-25C0127711F4}"/>
                </a:ext>
              </a:extLst>
            </p:cNvPr>
            <p:cNvPicPr>
              <a:picLocks noChangeAspect="1"/>
            </p:cNvPicPr>
            <p:nvPr/>
          </p:nvPicPr>
          <p:blipFill>
            <a:blip r:embed="rId5"/>
            <a:stretch>
              <a:fillRect/>
            </a:stretch>
          </p:blipFill>
          <p:spPr>
            <a:xfrm>
              <a:off x="918388" y="1934725"/>
              <a:ext cx="7487695" cy="1181265"/>
            </a:xfrm>
            <a:prstGeom prst="rect">
              <a:avLst/>
            </a:prstGeom>
          </p:spPr>
        </p:pic>
        <p:sp>
          <p:nvSpPr>
            <p:cNvPr id="7" name="Rectangle 6">
              <a:extLst>
                <a:ext uri="{FF2B5EF4-FFF2-40B4-BE49-F238E27FC236}">
                  <a16:creationId xmlns:a16="http://schemas.microsoft.com/office/drawing/2014/main" id="{8BCE52E8-2594-9DF9-E342-39836A2AD55F}"/>
                </a:ext>
              </a:extLst>
            </p:cNvPr>
            <p:cNvSpPr/>
            <p:nvPr/>
          </p:nvSpPr>
          <p:spPr>
            <a:xfrm>
              <a:off x="3787133" y="2790059"/>
              <a:ext cx="1559418"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95A84BC5-6820-F1BA-8D02-8232BBE5F4F7}"/>
              </a:ext>
            </a:extLst>
          </p:cNvPr>
          <p:cNvPicPr>
            <a:picLocks noChangeAspect="1"/>
          </p:cNvPicPr>
          <p:nvPr/>
        </p:nvPicPr>
        <p:blipFill>
          <a:blip r:embed="rId6"/>
          <a:stretch>
            <a:fillRect/>
          </a:stretch>
        </p:blipFill>
        <p:spPr>
          <a:xfrm>
            <a:off x="922541" y="1934725"/>
            <a:ext cx="10596282" cy="2481264"/>
          </a:xfrm>
          <a:prstGeom prst="rect">
            <a:avLst/>
          </a:prstGeom>
        </p:spPr>
      </p:pic>
      <p:sp>
        <p:nvSpPr>
          <p:cNvPr id="3" name="Rectangle 2">
            <a:extLst>
              <a:ext uri="{FF2B5EF4-FFF2-40B4-BE49-F238E27FC236}">
                <a16:creationId xmlns:a16="http://schemas.microsoft.com/office/drawing/2014/main" id="{952A3F81-1A31-7024-C7B3-60C613F01414}"/>
              </a:ext>
            </a:extLst>
          </p:cNvPr>
          <p:cNvSpPr/>
          <p:nvPr/>
        </p:nvSpPr>
        <p:spPr>
          <a:xfrm>
            <a:off x="3191909" y="2645478"/>
            <a:ext cx="2327148" cy="557427"/>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063FBEFA-8BD2-9644-4BEF-FB026B7757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6137552"/>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1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0FA8-3B4C-9D4E-C53B-04B85CA054C3}"/>
              </a:ext>
            </a:extLst>
          </p:cNvPr>
          <p:cNvSpPr>
            <a:spLocks noGrp="1"/>
          </p:cNvSpPr>
          <p:nvPr>
            <p:ph type="title"/>
          </p:nvPr>
        </p:nvSpPr>
        <p:spPr>
          <a:xfrm>
            <a:off x="400878" y="0"/>
            <a:ext cx="11497080" cy="1325563"/>
          </a:xfrm>
        </p:spPr>
        <p:txBody>
          <a:bodyPr/>
          <a:lstStyle/>
          <a:p>
            <a:r>
              <a:rPr lang="en-US" sz="3400" dirty="0"/>
              <a:t>Create and register students Manually</a:t>
            </a:r>
          </a:p>
        </p:txBody>
      </p:sp>
      <p:sp>
        <p:nvSpPr>
          <p:cNvPr id="4" name="TextBox 3">
            <a:extLst>
              <a:ext uri="{FF2B5EF4-FFF2-40B4-BE49-F238E27FC236}">
                <a16:creationId xmlns:a16="http://schemas.microsoft.com/office/drawing/2014/main" id="{CA2ED55C-0AC7-634C-EC77-C420015B92E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grpSp>
        <p:nvGrpSpPr>
          <p:cNvPr id="8" name="Group 7">
            <a:extLst>
              <a:ext uri="{FF2B5EF4-FFF2-40B4-BE49-F238E27FC236}">
                <a16:creationId xmlns:a16="http://schemas.microsoft.com/office/drawing/2014/main" id="{0039B8E1-46BC-7E95-F5EB-D45BE6B56B4E}"/>
              </a:ext>
            </a:extLst>
          </p:cNvPr>
          <p:cNvGrpSpPr/>
          <p:nvPr/>
        </p:nvGrpSpPr>
        <p:grpSpPr>
          <a:xfrm>
            <a:off x="918388" y="1934725"/>
            <a:ext cx="7487695" cy="1181265"/>
            <a:chOff x="918388" y="1934725"/>
            <a:chExt cx="7487695" cy="1181265"/>
          </a:xfrm>
        </p:grpSpPr>
        <p:pic>
          <p:nvPicPr>
            <p:cNvPr id="6" name="Picture 5">
              <a:extLst>
                <a:ext uri="{FF2B5EF4-FFF2-40B4-BE49-F238E27FC236}">
                  <a16:creationId xmlns:a16="http://schemas.microsoft.com/office/drawing/2014/main" id="{10DE6C32-7501-6C45-E103-25C0127711F4}"/>
                </a:ext>
              </a:extLst>
            </p:cNvPr>
            <p:cNvPicPr>
              <a:picLocks noChangeAspect="1"/>
            </p:cNvPicPr>
            <p:nvPr/>
          </p:nvPicPr>
          <p:blipFill>
            <a:blip r:embed="rId5"/>
            <a:stretch>
              <a:fillRect/>
            </a:stretch>
          </p:blipFill>
          <p:spPr>
            <a:xfrm>
              <a:off x="918388" y="1934725"/>
              <a:ext cx="7487695" cy="1181265"/>
            </a:xfrm>
            <a:prstGeom prst="rect">
              <a:avLst/>
            </a:prstGeom>
          </p:spPr>
        </p:pic>
        <p:sp>
          <p:nvSpPr>
            <p:cNvPr id="7" name="Rectangle 6">
              <a:extLst>
                <a:ext uri="{FF2B5EF4-FFF2-40B4-BE49-F238E27FC236}">
                  <a16:creationId xmlns:a16="http://schemas.microsoft.com/office/drawing/2014/main" id="{8BCE52E8-2594-9DF9-E342-39836A2AD55F}"/>
                </a:ext>
              </a:extLst>
            </p:cNvPr>
            <p:cNvSpPr/>
            <p:nvPr/>
          </p:nvSpPr>
          <p:spPr>
            <a:xfrm>
              <a:off x="3787133" y="2790059"/>
              <a:ext cx="1559418"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95A84BC5-6820-F1BA-8D02-8232BBE5F4F7}"/>
              </a:ext>
            </a:extLst>
          </p:cNvPr>
          <p:cNvPicPr>
            <a:picLocks noChangeAspect="1"/>
          </p:cNvPicPr>
          <p:nvPr/>
        </p:nvPicPr>
        <p:blipFill>
          <a:blip r:embed="rId6"/>
          <a:stretch>
            <a:fillRect/>
          </a:stretch>
        </p:blipFill>
        <p:spPr>
          <a:xfrm>
            <a:off x="922541" y="1934725"/>
            <a:ext cx="10596282" cy="2481264"/>
          </a:xfrm>
          <a:prstGeom prst="rect">
            <a:avLst/>
          </a:prstGeom>
        </p:spPr>
      </p:pic>
      <p:sp>
        <p:nvSpPr>
          <p:cNvPr id="11" name="Rectangle 10">
            <a:extLst>
              <a:ext uri="{FF2B5EF4-FFF2-40B4-BE49-F238E27FC236}">
                <a16:creationId xmlns:a16="http://schemas.microsoft.com/office/drawing/2014/main" id="{33E3F783-0B33-F97D-6191-C4C58C7F5210}"/>
              </a:ext>
            </a:extLst>
          </p:cNvPr>
          <p:cNvSpPr/>
          <p:nvPr/>
        </p:nvSpPr>
        <p:spPr>
          <a:xfrm>
            <a:off x="907502" y="3223406"/>
            <a:ext cx="2273521" cy="557427"/>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56631A-CC8F-3B09-5E85-D114D94530B9}"/>
              </a:ext>
            </a:extLst>
          </p:cNvPr>
          <p:cNvSpPr/>
          <p:nvPr/>
        </p:nvSpPr>
        <p:spPr>
          <a:xfrm>
            <a:off x="918388" y="3897426"/>
            <a:ext cx="2273521" cy="557427"/>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6167BF-BF46-A70C-D2C8-F6B4214F3C73}"/>
              </a:ext>
            </a:extLst>
          </p:cNvPr>
          <p:cNvSpPr/>
          <p:nvPr/>
        </p:nvSpPr>
        <p:spPr>
          <a:xfrm>
            <a:off x="10493829" y="2155371"/>
            <a:ext cx="605384" cy="448645"/>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80EAFF6C-31C0-761C-6A1C-E76A6589DC1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3905440"/>
      </p:ext>
    </p:extLst>
  </p:cSld>
  <p:clrMapOvr>
    <a:masterClrMapping/>
  </p:clrMapOvr>
  <mc:AlternateContent xmlns:mc="http://schemas.openxmlformats.org/markup-compatibility/2006" xmlns:p14="http://schemas.microsoft.com/office/powerpoint/2010/main">
    <mc:Choice Requires="p14">
      <p:transition spd="slow" p14:dur="2000" advTm="9522"/>
    </mc:Choice>
    <mc:Fallback xmlns="">
      <p:transition spd="slow" advTm="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2249"/>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2249"/>
                                          </p:stCondLst>
                                        </p:cTn>
                                        <p:tgtEl>
                                          <p:spTgt spid="13"/>
                                        </p:tgtEl>
                                        <p:attrNameLst>
                                          <p:attrName>style.visibility</p:attrName>
                                        </p:attrNameLst>
                                      </p:cBhvr>
                                      <p:to>
                                        <p:strVal val="visible"/>
                                      </p:to>
                                    </p:set>
                                  </p:childTnLst>
                                </p:cTn>
                              </p:par>
                            </p:childTnLst>
                          </p:cTn>
                        </p:par>
                        <p:par>
                          <p:cTn id="12" fill="hold">
                            <p:stCondLst>
                              <p:cond delay="2251"/>
                            </p:stCondLst>
                            <p:childTnLst>
                              <p:par>
                                <p:cTn id="13" presetID="1" presetClass="entr" presetSubtype="0" fill="hold" grpId="0" nodeType="afterEffect">
                                  <p:stCondLst>
                                    <p:cond delay="0"/>
                                  </p:stCondLst>
                                  <p:childTnLst>
                                    <p:set>
                                      <p:cBhvr>
                                        <p:cTn id="14" dur="1" fill="hold">
                                          <p:stCondLst>
                                            <p:cond delay="2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bldLst>
      <p:bldP spid="11" grpId="0" animBg="1"/>
      <p:bldP spid="1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58708F-588C-CDD6-282B-DC35813A6709}"/>
              </a:ext>
            </a:extLst>
          </p:cNvPr>
          <p:cNvPicPr>
            <a:picLocks noChangeAspect="1"/>
          </p:cNvPicPr>
          <p:nvPr/>
        </p:nvPicPr>
        <p:blipFill>
          <a:blip r:embed="rId5"/>
          <a:stretch>
            <a:fillRect/>
          </a:stretch>
        </p:blipFill>
        <p:spPr>
          <a:xfrm>
            <a:off x="3007310" y="2645478"/>
            <a:ext cx="4352381" cy="1295238"/>
          </a:xfrm>
          <a:prstGeom prst="rect">
            <a:avLst/>
          </a:prstGeom>
        </p:spPr>
      </p:pic>
      <p:sp>
        <p:nvSpPr>
          <p:cNvPr id="2" name="Title 1">
            <a:extLst>
              <a:ext uri="{FF2B5EF4-FFF2-40B4-BE49-F238E27FC236}">
                <a16:creationId xmlns:a16="http://schemas.microsoft.com/office/drawing/2014/main" id="{D2D40FA8-3B4C-9D4E-C53B-04B85CA054C3}"/>
              </a:ext>
            </a:extLst>
          </p:cNvPr>
          <p:cNvSpPr>
            <a:spLocks noGrp="1"/>
          </p:cNvSpPr>
          <p:nvPr>
            <p:ph type="title"/>
          </p:nvPr>
        </p:nvSpPr>
        <p:spPr>
          <a:xfrm>
            <a:off x="400878" y="0"/>
            <a:ext cx="11497080" cy="1325563"/>
          </a:xfrm>
        </p:spPr>
        <p:txBody>
          <a:bodyPr/>
          <a:lstStyle/>
          <a:p>
            <a:r>
              <a:rPr lang="en-US" sz="3400" dirty="0"/>
              <a:t>Create and register students Manually</a:t>
            </a:r>
          </a:p>
        </p:txBody>
      </p:sp>
      <p:sp>
        <p:nvSpPr>
          <p:cNvPr id="4" name="TextBox 3">
            <a:extLst>
              <a:ext uri="{FF2B5EF4-FFF2-40B4-BE49-F238E27FC236}">
                <a16:creationId xmlns:a16="http://schemas.microsoft.com/office/drawing/2014/main" id="{CA2ED55C-0AC7-634C-EC77-C420015B92E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sp>
        <p:nvSpPr>
          <p:cNvPr id="15" name="Rectangle 14">
            <a:extLst>
              <a:ext uri="{FF2B5EF4-FFF2-40B4-BE49-F238E27FC236}">
                <a16:creationId xmlns:a16="http://schemas.microsoft.com/office/drawing/2014/main" id="{7BB3FF6D-8382-A625-B29C-7A7B97A8BB39}"/>
              </a:ext>
            </a:extLst>
          </p:cNvPr>
          <p:cNvSpPr/>
          <p:nvPr/>
        </p:nvSpPr>
        <p:spPr>
          <a:xfrm>
            <a:off x="3102886" y="3578714"/>
            <a:ext cx="190085" cy="239357"/>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0ED982-05FF-97F7-67E6-39C08C9D0E69}"/>
              </a:ext>
            </a:extLst>
          </p:cNvPr>
          <p:cNvPicPr>
            <a:picLocks noChangeAspect="1"/>
          </p:cNvPicPr>
          <p:nvPr/>
        </p:nvPicPr>
        <p:blipFill>
          <a:blip r:embed="rId6"/>
          <a:stretch>
            <a:fillRect/>
          </a:stretch>
        </p:blipFill>
        <p:spPr>
          <a:xfrm>
            <a:off x="3048238" y="2675451"/>
            <a:ext cx="4391638" cy="2419688"/>
          </a:xfrm>
          <a:prstGeom prst="rect">
            <a:avLst/>
          </a:prstGeom>
        </p:spPr>
      </p:pic>
      <p:pic>
        <p:nvPicPr>
          <p:cNvPr id="7" name="Audio 6">
            <a:hlinkClick r:id="" action="ppaction://media"/>
            <a:extLst>
              <a:ext uri="{FF2B5EF4-FFF2-40B4-BE49-F238E27FC236}">
                <a16:creationId xmlns:a16="http://schemas.microsoft.com/office/drawing/2014/main" id="{FD247CA2-386E-94E9-140A-E8F2839A73A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2619090"/>
      </p:ext>
    </p:extLst>
  </p:cSld>
  <p:clrMapOvr>
    <a:masterClrMapping/>
  </p:clrMapOvr>
  <mc:AlternateContent xmlns:mc="http://schemas.openxmlformats.org/markup-compatibility/2006" xmlns:p14="http://schemas.microsoft.com/office/powerpoint/2010/main">
    <mc:Choice Requires="p14">
      <p:transition spd="slow" p14:dur="2000" advTm="14542"/>
    </mc:Choice>
    <mc:Fallback xmlns="">
      <p:transition spd="slow" advTm="1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grpId="0" nodeType="afterEffect">
                                  <p:stCondLst>
                                    <p:cond delay="1000"/>
                                  </p:stCondLst>
                                  <p:childTnLst>
                                    <p:set>
                                      <p:cBhvr>
                                        <p:cTn id="9" dur="1" fill="hold">
                                          <p:stCondLst>
                                            <p:cond delay="1999"/>
                                          </p:stCondLst>
                                        </p:cTn>
                                        <p:tgtEl>
                                          <p:spTgt spid="15"/>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1250"/>
                                  </p:stCondLst>
                                  <p:childTnLst>
                                    <p:set>
                                      <p:cBhvr>
                                        <p:cTn id="12"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451E-0A3D-D0ED-ADAF-CE0B724F1F52}"/>
              </a:ext>
            </a:extLst>
          </p:cNvPr>
          <p:cNvSpPr>
            <a:spLocks noGrp="1"/>
          </p:cNvSpPr>
          <p:nvPr>
            <p:ph type="title"/>
          </p:nvPr>
        </p:nvSpPr>
        <p:spPr>
          <a:xfrm>
            <a:off x="400878" y="0"/>
            <a:ext cx="11120562" cy="1325563"/>
          </a:xfrm>
        </p:spPr>
        <p:txBody>
          <a:bodyPr/>
          <a:lstStyle/>
          <a:p>
            <a:r>
              <a:rPr lang="en-US" sz="3400" dirty="0"/>
              <a:t>Create and register students Manually</a:t>
            </a:r>
          </a:p>
        </p:txBody>
      </p:sp>
      <p:sp>
        <p:nvSpPr>
          <p:cNvPr id="6" name="TextBox 5">
            <a:extLst>
              <a:ext uri="{FF2B5EF4-FFF2-40B4-BE49-F238E27FC236}">
                <a16:creationId xmlns:a16="http://schemas.microsoft.com/office/drawing/2014/main" id="{815DBAF6-887F-70CD-420C-164DC5D8B828}"/>
              </a:ext>
            </a:extLst>
          </p:cNvPr>
          <p:cNvSpPr txBox="1"/>
          <p:nvPr/>
        </p:nvSpPr>
        <p:spPr>
          <a:xfrm>
            <a:off x="1615239" y="1319915"/>
            <a:ext cx="6093994" cy="400110"/>
          </a:xfrm>
          <a:prstGeom prst="rect">
            <a:avLst/>
          </a:prstGeom>
          <a:noFill/>
        </p:spPr>
        <p:txBody>
          <a:bodyPr wrap="square">
            <a:spAutoFit/>
          </a:bodyPr>
          <a:lstStyle/>
          <a:p>
            <a:r>
              <a:rPr lang="en-US" sz="2000" dirty="0"/>
              <a:t>Manage Student Tests</a:t>
            </a:r>
          </a:p>
        </p:txBody>
      </p:sp>
      <p:pic>
        <p:nvPicPr>
          <p:cNvPr id="8" name="Picture 7">
            <a:extLst>
              <a:ext uri="{FF2B5EF4-FFF2-40B4-BE49-F238E27FC236}">
                <a16:creationId xmlns:a16="http://schemas.microsoft.com/office/drawing/2014/main" id="{89FE7A7F-B9A1-B38A-98EC-4C715DFCF1FF}"/>
              </a:ext>
            </a:extLst>
          </p:cNvPr>
          <p:cNvPicPr>
            <a:picLocks noChangeAspect="1"/>
          </p:cNvPicPr>
          <p:nvPr/>
        </p:nvPicPr>
        <p:blipFill>
          <a:blip r:embed="rId5"/>
          <a:stretch>
            <a:fillRect/>
          </a:stretch>
        </p:blipFill>
        <p:spPr>
          <a:xfrm>
            <a:off x="2033195" y="1675510"/>
            <a:ext cx="9335966" cy="5114878"/>
          </a:xfrm>
          <a:prstGeom prst="rect">
            <a:avLst/>
          </a:prstGeom>
        </p:spPr>
      </p:pic>
      <p:pic>
        <p:nvPicPr>
          <p:cNvPr id="16" name="Audio 15">
            <a:hlinkClick r:id="" action="ppaction://media"/>
            <a:extLst>
              <a:ext uri="{FF2B5EF4-FFF2-40B4-BE49-F238E27FC236}">
                <a16:creationId xmlns:a16="http://schemas.microsoft.com/office/drawing/2014/main" id="{0B71D79F-2CB3-ADE8-A231-445262D896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140621"/>
      </p:ext>
    </p:extLst>
  </p:cSld>
  <p:clrMapOvr>
    <a:masterClrMapping/>
  </p:clrMapOvr>
  <mc:AlternateContent xmlns:mc="http://schemas.openxmlformats.org/markup-compatibility/2006" xmlns:p14="http://schemas.microsoft.com/office/powerpoint/2010/main">
    <mc:Choice Requires="p14">
      <p:transition spd="slow" p14:dur="2000" advTm="31257"/>
    </mc:Choice>
    <mc:Fallback xmlns="">
      <p:transition spd="slow" advTm="3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a:xfrm>
            <a:off x="1046747" y="4615030"/>
            <a:ext cx="10948736" cy="660031"/>
          </a:xfrm>
        </p:spPr>
        <p:txBody>
          <a:bodyPr/>
          <a:lstStyle/>
          <a:p>
            <a:pPr marL="0" lvl="0" indent="0" algn="ctr" defTabSz="666750">
              <a:lnSpc>
                <a:spcPct val="90000"/>
              </a:lnSpc>
              <a:spcBef>
                <a:spcPct val="0"/>
              </a:spcBef>
              <a:spcAft>
                <a:spcPct val="35000"/>
              </a:spcAft>
              <a:buNone/>
            </a:pPr>
            <a:r>
              <a:rPr lang="en-US" sz="3600" dirty="0"/>
              <a:t>Edit Student Records</a:t>
            </a:r>
            <a:endParaRPr lang="en-US" sz="3600" kern="1200" dirty="0"/>
          </a:p>
        </p:txBody>
      </p:sp>
      <p:sp>
        <p:nvSpPr>
          <p:cNvPr id="6" name="Rectangle 5" descr="Pencil with solid fill">
            <a:extLst>
              <a:ext uri="{FF2B5EF4-FFF2-40B4-BE49-F238E27FC236}">
                <a16:creationId xmlns:a16="http://schemas.microsoft.com/office/drawing/2014/main" id="{339FBA71-8EAB-D557-FBE7-14925044D021}"/>
              </a:ext>
            </a:extLst>
          </p:cNvPr>
          <p:cNvSpPr/>
          <p:nvPr/>
        </p:nvSpPr>
        <p:spPr>
          <a:xfrm>
            <a:off x="9355989" y="1702338"/>
            <a:ext cx="1239488" cy="10100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1" name="Audio 10">
            <a:hlinkClick r:id="" action="ppaction://media"/>
            <a:extLst>
              <a:ext uri="{FF2B5EF4-FFF2-40B4-BE49-F238E27FC236}">
                <a16:creationId xmlns:a16="http://schemas.microsoft.com/office/drawing/2014/main" id="{EC94098E-A672-47EE-6876-07B3EB1694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570113"/>
      </p:ext>
    </p:extLst>
  </p:cSld>
  <p:clrMapOvr>
    <a:masterClrMapping/>
  </p:clrMapOvr>
  <mc:AlternateContent xmlns:mc="http://schemas.openxmlformats.org/markup-compatibility/2006" xmlns:p14="http://schemas.microsoft.com/office/powerpoint/2010/main">
    <mc:Choice Requires="p14">
      <p:transition spd="slow" p14:dur="2000" advTm="13720"/>
    </mc:Choice>
    <mc:Fallback xmlns="">
      <p:transition spd="slow" advTm="1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9B78A4-272E-2653-F776-ADDAB69CCEBC}"/>
              </a:ext>
            </a:extLst>
          </p:cNvPr>
          <p:cNvGrpSpPr/>
          <p:nvPr/>
        </p:nvGrpSpPr>
        <p:grpSpPr>
          <a:xfrm>
            <a:off x="3469858" y="1784718"/>
            <a:ext cx="1986836" cy="1986837"/>
            <a:chOff x="3385193" y="1784718"/>
            <a:chExt cx="1986836" cy="1986837"/>
          </a:xfrm>
        </p:grpSpPr>
        <p:sp>
          <p:nvSpPr>
            <p:cNvPr id="6" name="Rectangle 5">
              <a:extLst>
                <a:ext uri="{FF2B5EF4-FFF2-40B4-BE49-F238E27FC236}">
                  <a16:creationId xmlns:a16="http://schemas.microsoft.com/office/drawing/2014/main" id="{EDD425A3-2C50-4A98-D645-A6EE6E38AE3E}"/>
                </a:ext>
              </a:extLst>
            </p:cNvPr>
            <p:cNvSpPr/>
            <p:nvPr/>
          </p:nvSpPr>
          <p:spPr>
            <a:xfrm>
              <a:off x="3385193"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E62A1E8B-4F76-98DE-94DE-A60004C03D36}"/>
                </a:ext>
              </a:extLst>
            </p:cNvPr>
            <p:cNvSpPr/>
            <p:nvPr/>
          </p:nvSpPr>
          <p:spPr>
            <a:xfrm>
              <a:off x="3385193"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Student Registration Import</a:t>
              </a:r>
            </a:p>
          </p:txBody>
        </p:sp>
      </p:grpSp>
      <p:sp>
        <p:nvSpPr>
          <p:cNvPr id="8" name="Rectangle 7">
            <a:extLst>
              <a:ext uri="{FF2B5EF4-FFF2-40B4-BE49-F238E27FC236}">
                <a16:creationId xmlns:a16="http://schemas.microsoft.com/office/drawing/2014/main" id="{DE3EA126-5616-AC6C-D359-9DE5DD2AAA0D}"/>
              </a:ext>
            </a:extLst>
          </p:cNvPr>
          <p:cNvSpPr/>
          <p:nvPr/>
        </p:nvSpPr>
        <p:spPr>
          <a:xfrm>
            <a:off x="5655379"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204166BE-42B3-1651-E48D-5828CA66C7D4}"/>
              </a:ext>
            </a:extLst>
          </p:cNvPr>
          <p:cNvSpPr/>
          <p:nvPr/>
        </p:nvSpPr>
        <p:spPr>
          <a:xfrm>
            <a:off x="5655379"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dirty="0"/>
              <a:t>Create and Register Students Manually</a:t>
            </a:r>
            <a:endParaRPr lang="en-US" sz="1500" kern="1200" dirty="0"/>
          </a:p>
        </p:txBody>
      </p:sp>
      <p:sp>
        <p:nvSpPr>
          <p:cNvPr id="3" name="Title 2">
            <a:extLst>
              <a:ext uri="{FF2B5EF4-FFF2-40B4-BE49-F238E27FC236}">
                <a16:creationId xmlns:a16="http://schemas.microsoft.com/office/drawing/2014/main" id="{D333D6B8-A268-49C0-84FC-3E67F45BBE3C}"/>
              </a:ext>
            </a:extLst>
          </p:cNvPr>
          <p:cNvSpPr>
            <a:spLocks noGrp="1"/>
          </p:cNvSpPr>
          <p:nvPr>
            <p:ph type="title"/>
          </p:nvPr>
        </p:nvSpPr>
        <p:spPr/>
        <p:txBody>
          <a:bodyPr/>
          <a:lstStyle/>
          <a:p>
            <a:r>
              <a:rPr lang="en-US" dirty="0"/>
              <a:t>Agenda</a:t>
            </a:r>
          </a:p>
        </p:txBody>
      </p:sp>
      <p:grpSp>
        <p:nvGrpSpPr>
          <p:cNvPr id="17" name="Group 16">
            <a:extLst>
              <a:ext uri="{FF2B5EF4-FFF2-40B4-BE49-F238E27FC236}">
                <a16:creationId xmlns:a16="http://schemas.microsoft.com/office/drawing/2014/main" id="{F85CC4BE-18B9-5EBD-9246-247829C2EEF2}"/>
              </a:ext>
            </a:extLst>
          </p:cNvPr>
          <p:cNvGrpSpPr/>
          <p:nvPr/>
        </p:nvGrpSpPr>
        <p:grpSpPr>
          <a:xfrm>
            <a:off x="5654802" y="3892939"/>
            <a:ext cx="1986836" cy="1957367"/>
            <a:chOff x="5461438" y="3970239"/>
            <a:chExt cx="1986836" cy="1986836"/>
          </a:xfrm>
        </p:grpSpPr>
        <p:sp>
          <p:nvSpPr>
            <p:cNvPr id="12" name="Rectangle 11">
              <a:extLst>
                <a:ext uri="{FF2B5EF4-FFF2-40B4-BE49-F238E27FC236}">
                  <a16:creationId xmlns:a16="http://schemas.microsoft.com/office/drawing/2014/main" id="{79385220-CDB7-BD78-8876-B990E751CCEE}"/>
                </a:ext>
              </a:extLst>
            </p:cNvPr>
            <p:cNvSpPr/>
            <p:nvPr/>
          </p:nvSpPr>
          <p:spPr>
            <a:xfrm>
              <a:off x="5461438" y="3970239"/>
              <a:ext cx="1986836" cy="1589469"/>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9780A4ED-EFD1-B77E-BD46-6AC49FAC33A9}"/>
                </a:ext>
              </a:extLst>
            </p:cNvPr>
            <p:cNvSpPr/>
            <p:nvPr/>
          </p:nvSpPr>
          <p:spPr>
            <a:xfrm>
              <a:off x="5461438" y="540076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Transfer Students</a:t>
              </a:r>
            </a:p>
          </p:txBody>
        </p:sp>
      </p:grpSp>
      <p:pic>
        <p:nvPicPr>
          <p:cNvPr id="14" name="Graphic 13" descr="Transfer with solid fill">
            <a:extLst>
              <a:ext uri="{FF2B5EF4-FFF2-40B4-BE49-F238E27FC236}">
                <a16:creationId xmlns:a16="http://schemas.microsoft.com/office/drawing/2014/main" id="{7EEEECFA-07A5-4D8F-B5E3-1D3145075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78834" y="3987395"/>
            <a:ext cx="1338773" cy="1318916"/>
          </a:xfrm>
          <a:prstGeom prst="rect">
            <a:avLst/>
          </a:prstGeom>
        </p:spPr>
      </p:pic>
      <p:pic>
        <p:nvPicPr>
          <p:cNvPr id="21" name="Graphic 20" descr="Upload with solid fill">
            <a:extLst>
              <a:ext uri="{FF2B5EF4-FFF2-40B4-BE49-F238E27FC236}">
                <a16:creationId xmlns:a16="http://schemas.microsoft.com/office/drawing/2014/main" id="{710145A4-F1DC-40FC-BA78-0D04F8CF0B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85709" y="1889059"/>
            <a:ext cx="1338773" cy="1338773"/>
          </a:xfrm>
          <a:prstGeom prst="rect">
            <a:avLst/>
          </a:prstGeom>
        </p:spPr>
      </p:pic>
      <p:pic>
        <p:nvPicPr>
          <p:cNvPr id="23" name="Graphic 22" descr="User with solid fill">
            <a:extLst>
              <a:ext uri="{FF2B5EF4-FFF2-40B4-BE49-F238E27FC236}">
                <a16:creationId xmlns:a16="http://schemas.microsoft.com/office/drawing/2014/main" id="{9F64B04E-1D56-4322-98C5-34B24164A7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811619" y="1784501"/>
            <a:ext cx="1472650" cy="1472650"/>
          </a:xfrm>
          <a:prstGeom prst="rect">
            <a:avLst/>
          </a:prstGeom>
        </p:spPr>
      </p:pic>
      <p:sp>
        <p:nvSpPr>
          <p:cNvPr id="2" name="Rectangle 1">
            <a:extLst>
              <a:ext uri="{FF2B5EF4-FFF2-40B4-BE49-F238E27FC236}">
                <a16:creationId xmlns:a16="http://schemas.microsoft.com/office/drawing/2014/main" id="{1D81D614-4ED0-F6B7-BBF3-6503E15AE870}"/>
              </a:ext>
            </a:extLst>
          </p:cNvPr>
          <p:cNvSpPr/>
          <p:nvPr/>
        </p:nvSpPr>
        <p:spPr>
          <a:xfrm>
            <a:off x="3476907" y="3887864"/>
            <a:ext cx="1986836" cy="1589469"/>
          </a:xfrm>
          <a:prstGeom prst="rect">
            <a:avLst/>
          </a:prstGeom>
          <a:solidFill>
            <a:schemeClr val="accent1">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Rectangle 9" descr="Pencil with solid fill">
            <a:extLst>
              <a:ext uri="{FF2B5EF4-FFF2-40B4-BE49-F238E27FC236}">
                <a16:creationId xmlns:a16="http://schemas.microsoft.com/office/drawing/2014/main" id="{B7E53565-3F0A-162D-F6F3-3D5EE28D2C85}"/>
              </a:ext>
            </a:extLst>
          </p:cNvPr>
          <p:cNvSpPr/>
          <p:nvPr/>
        </p:nvSpPr>
        <p:spPr>
          <a:xfrm>
            <a:off x="3823975" y="4124802"/>
            <a:ext cx="1239488" cy="1010012"/>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t="-13000" b="-13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FC3D2641-C790-EBED-FC0D-77699A81D8EB}"/>
              </a:ext>
            </a:extLst>
          </p:cNvPr>
          <p:cNvSpPr/>
          <p:nvPr/>
        </p:nvSpPr>
        <p:spPr>
          <a:xfrm>
            <a:off x="3476907" y="5272517"/>
            <a:ext cx="1979787" cy="577789"/>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Edit Student Records</a:t>
            </a:r>
          </a:p>
        </p:txBody>
      </p:sp>
      <p:pic>
        <p:nvPicPr>
          <p:cNvPr id="15" name="Audio 14">
            <a:hlinkClick r:id="" action="ppaction://media"/>
            <a:extLst>
              <a:ext uri="{FF2B5EF4-FFF2-40B4-BE49-F238E27FC236}">
                <a16:creationId xmlns:a16="http://schemas.microsoft.com/office/drawing/2014/main" id="{74887572-3C10-0DCA-C148-B798C855371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278070"/>
      </p:ext>
    </p:extLst>
  </p:cSld>
  <p:clrMapOvr>
    <a:masterClrMapping/>
  </p:clrMapOvr>
  <mc:AlternateContent xmlns:mc="http://schemas.openxmlformats.org/markup-compatibility/2006" xmlns:p14="http://schemas.microsoft.com/office/powerpoint/2010/main">
    <mc:Choice Requires="p14">
      <p:transition spd="slow" p14:dur="2000" advTm="19378"/>
    </mc:Choice>
    <mc:Fallback xmlns="">
      <p:transition spd="slow" advTm="1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4A6D-63A9-4B9B-810B-CF95F6FD1E76}"/>
              </a:ext>
            </a:extLst>
          </p:cNvPr>
          <p:cNvSpPr>
            <a:spLocks noGrp="1"/>
          </p:cNvSpPr>
          <p:nvPr>
            <p:ph type="title"/>
          </p:nvPr>
        </p:nvSpPr>
        <p:spPr>
          <a:xfrm>
            <a:off x="400878" y="388677"/>
            <a:ext cx="10515600" cy="936886"/>
          </a:xfrm>
        </p:spPr>
        <p:txBody>
          <a:bodyPr/>
          <a:lstStyle/>
          <a:p>
            <a:r>
              <a:rPr lang="en-US" sz="4000" dirty="0"/>
              <a:t>Edit Student Records</a:t>
            </a:r>
            <a:br>
              <a:rPr lang="en-US" sz="4000" kern="1200" dirty="0"/>
            </a:br>
            <a:endParaRPr lang="en-US" dirty="0"/>
          </a:p>
        </p:txBody>
      </p:sp>
      <p:sp>
        <p:nvSpPr>
          <p:cNvPr id="4" name="TextBox 3">
            <a:extLst>
              <a:ext uri="{FF2B5EF4-FFF2-40B4-BE49-F238E27FC236}">
                <a16:creationId xmlns:a16="http://schemas.microsoft.com/office/drawing/2014/main" id="{9C435D9A-29FE-270A-ACB4-15C2CBF45D1F}"/>
              </a:ext>
            </a:extLst>
          </p:cNvPr>
          <p:cNvSpPr txBox="1"/>
          <p:nvPr/>
        </p:nvSpPr>
        <p:spPr>
          <a:xfrm>
            <a:off x="1615239" y="1319915"/>
            <a:ext cx="6093994" cy="400110"/>
          </a:xfrm>
          <a:prstGeom prst="rect">
            <a:avLst/>
          </a:prstGeom>
          <a:noFill/>
        </p:spPr>
        <p:txBody>
          <a:bodyPr wrap="square">
            <a:spAutoFit/>
          </a:bodyPr>
          <a:lstStyle/>
          <a:p>
            <a:r>
              <a:rPr lang="en-US" sz="2000" dirty="0"/>
              <a:t>Editing Student Demographic Information</a:t>
            </a:r>
          </a:p>
        </p:txBody>
      </p:sp>
      <p:grpSp>
        <p:nvGrpSpPr>
          <p:cNvPr id="7" name="Group 6">
            <a:extLst>
              <a:ext uri="{FF2B5EF4-FFF2-40B4-BE49-F238E27FC236}">
                <a16:creationId xmlns:a16="http://schemas.microsoft.com/office/drawing/2014/main" id="{89DA89F0-C8F7-2BE5-B56E-DBA94241CD32}"/>
              </a:ext>
            </a:extLst>
          </p:cNvPr>
          <p:cNvGrpSpPr/>
          <p:nvPr/>
        </p:nvGrpSpPr>
        <p:grpSpPr>
          <a:xfrm>
            <a:off x="921786" y="1902100"/>
            <a:ext cx="2219635" cy="4153480"/>
            <a:chOff x="3213164" y="2009677"/>
            <a:chExt cx="2219635" cy="4153480"/>
          </a:xfrm>
        </p:grpSpPr>
        <p:pic>
          <p:nvPicPr>
            <p:cNvPr id="5" name="Picture 4">
              <a:extLst>
                <a:ext uri="{FF2B5EF4-FFF2-40B4-BE49-F238E27FC236}">
                  <a16:creationId xmlns:a16="http://schemas.microsoft.com/office/drawing/2014/main" id="{2E7A3027-9D7A-E2D1-F9BF-4EA99F0E866C}"/>
                </a:ext>
              </a:extLst>
            </p:cNvPr>
            <p:cNvPicPr>
              <a:picLocks noChangeAspect="1"/>
            </p:cNvPicPr>
            <p:nvPr/>
          </p:nvPicPr>
          <p:blipFill>
            <a:blip r:embed="rId5"/>
            <a:stretch>
              <a:fillRect/>
            </a:stretch>
          </p:blipFill>
          <p:spPr>
            <a:xfrm>
              <a:off x="3213164" y="2009677"/>
              <a:ext cx="2219635" cy="4153480"/>
            </a:xfrm>
            <a:prstGeom prst="rect">
              <a:avLst/>
            </a:prstGeom>
          </p:spPr>
        </p:pic>
        <p:sp>
          <p:nvSpPr>
            <p:cNvPr id="6" name="Rectangle 5">
              <a:extLst>
                <a:ext uri="{FF2B5EF4-FFF2-40B4-BE49-F238E27FC236}">
                  <a16:creationId xmlns:a16="http://schemas.microsoft.com/office/drawing/2014/main" id="{A21CF971-FD99-BD29-1CDD-36957DAA6266}"/>
                </a:ext>
              </a:extLst>
            </p:cNvPr>
            <p:cNvSpPr/>
            <p:nvPr/>
          </p:nvSpPr>
          <p:spPr>
            <a:xfrm>
              <a:off x="3245660" y="4323803"/>
              <a:ext cx="2154642"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72E07DF-2319-5177-36D2-DCAB1F485BD8}"/>
              </a:ext>
            </a:extLst>
          </p:cNvPr>
          <p:cNvPicPr>
            <a:picLocks noChangeAspect="1"/>
          </p:cNvPicPr>
          <p:nvPr/>
        </p:nvPicPr>
        <p:blipFill>
          <a:blip r:embed="rId6"/>
          <a:stretch>
            <a:fillRect/>
          </a:stretch>
        </p:blipFill>
        <p:spPr>
          <a:xfrm>
            <a:off x="921785" y="1902100"/>
            <a:ext cx="9900407" cy="4184426"/>
          </a:xfrm>
          <a:prstGeom prst="rect">
            <a:avLst/>
          </a:prstGeom>
        </p:spPr>
      </p:pic>
      <p:sp>
        <p:nvSpPr>
          <p:cNvPr id="12" name="Rectangle 11">
            <a:extLst>
              <a:ext uri="{FF2B5EF4-FFF2-40B4-BE49-F238E27FC236}">
                <a16:creationId xmlns:a16="http://schemas.microsoft.com/office/drawing/2014/main" id="{5E159B2D-1D21-923D-8DA1-6530A56BE170}"/>
              </a:ext>
            </a:extLst>
          </p:cNvPr>
          <p:cNvSpPr/>
          <p:nvPr/>
        </p:nvSpPr>
        <p:spPr>
          <a:xfrm>
            <a:off x="954281" y="3620903"/>
            <a:ext cx="559712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BEDFEA-A3AA-C8F0-1E39-D74BFBDFE885}"/>
              </a:ext>
            </a:extLst>
          </p:cNvPr>
          <p:cNvSpPr/>
          <p:nvPr/>
        </p:nvSpPr>
        <p:spPr>
          <a:xfrm>
            <a:off x="956072" y="4126192"/>
            <a:ext cx="2583192" cy="1539445"/>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D6134CD5-3037-C801-C262-86DB151E99A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996680"/>
      </p:ext>
    </p:extLst>
  </p:cSld>
  <p:clrMapOvr>
    <a:masterClrMapping/>
  </p:clrMapOvr>
  <mc:AlternateContent xmlns:mc="http://schemas.openxmlformats.org/markup-compatibility/2006" xmlns:p14="http://schemas.microsoft.com/office/powerpoint/2010/main">
    <mc:Choice Requires="p14">
      <p:transition spd="slow" p14:dur="2000" advTm="21410"/>
    </mc:Choice>
    <mc:Fallback xmlns="">
      <p:transition spd="slow" advTm="2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9"/>
                                          </p:stCondLst>
                                        </p:cTn>
                                        <p:tgtEl>
                                          <p:spTgt spid="11"/>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2999"/>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2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E971-55C3-8CB4-0754-E4EF5E03C532}"/>
              </a:ext>
            </a:extLst>
          </p:cNvPr>
          <p:cNvSpPr>
            <a:spLocks noGrp="1"/>
          </p:cNvSpPr>
          <p:nvPr>
            <p:ph type="title"/>
          </p:nvPr>
        </p:nvSpPr>
        <p:spPr>
          <a:xfrm>
            <a:off x="400878" y="280963"/>
            <a:ext cx="10515600" cy="1044600"/>
          </a:xfrm>
        </p:spPr>
        <p:txBody>
          <a:bodyPr/>
          <a:lstStyle/>
          <a:p>
            <a:r>
              <a:rPr lang="en-US" sz="4000" dirty="0"/>
              <a:t>Edit Student Records</a:t>
            </a:r>
            <a:br>
              <a:rPr lang="en-US" sz="4000" kern="1200" dirty="0"/>
            </a:br>
            <a:endParaRPr lang="en-US" dirty="0"/>
          </a:p>
        </p:txBody>
      </p:sp>
      <p:pic>
        <p:nvPicPr>
          <p:cNvPr id="5" name="Picture 4">
            <a:extLst>
              <a:ext uri="{FF2B5EF4-FFF2-40B4-BE49-F238E27FC236}">
                <a16:creationId xmlns:a16="http://schemas.microsoft.com/office/drawing/2014/main" id="{6B04FACF-C03C-B32B-EAED-D0D525013EB7}"/>
              </a:ext>
            </a:extLst>
          </p:cNvPr>
          <p:cNvPicPr>
            <a:picLocks noChangeAspect="1"/>
          </p:cNvPicPr>
          <p:nvPr/>
        </p:nvPicPr>
        <p:blipFill>
          <a:blip r:embed="rId5"/>
          <a:stretch>
            <a:fillRect/>
          </a:stretch>
        </p:blipFill>
        <p:spPr>
          <a:xfrm>
            <a:off x="1352777" y="2758977"/>
            <a:ext cx="4305901" cy="771633"/>
          </a:xfrm>
          <a:prstGeom prst="rect">
            <a:avLst/>
          </a:prstGeom>
        </p:spPr>
      </p:pic>
      <p:sp>
        <p:nvSpPr>
          <p:cNvPr id="6" name="TextBox 5">
            <a:extLst>
              <a:ext uri="{FF2B5EF4-FFF2-40B4-BE49-F238E27FC236}">
                <a16:creationId xmlns:a16="http://schemas.microsoft.com/office/drawing/2014/main" id="{5A0D1239-BC1C-F16B-0F4F-3DBFDE8498AC}"/>
              </a:ext>
            </a:extLst>
          </p:cNvPr>
          <p:cNvSpPr txBox="1"/>
          <p:nvPr/>
        </p:nvSpPr>
        <p:spPr>
          <a:xfrm>
            <a:off x="1615239" y="1319915"/>
            <a:ext cx="6093994" cy="400110"/>
          </a:xfrm>
          <a:prstGeom prst="rect">
            <a:avLst/>
          </a:prstGeom>
          <a:noFill/>
        </p:spPr>
        <p:txBody>
          <a:bodyPr wrap="square">
            <a:spAutoFit/>
          </a:bodyPr>
          <a:lstStyle/>
          <a:p>
            <a:r>
              <a:rPr lang="en-US" sz="2000" dirty="0"/>
              <a:t>Editing Student Demographic Information</a:t>
            </a:r>
          </a:p>
        </p:txBody>
      </p:sp>
      <p:pic>
        <p:nvPicPr>
          <p:cNvPr id="10" name="Picture 9">
            <a:extLst>
              <a:ext uri="{FF2B5EF4-FFF2-40B4-BE49-F238E27FC236}">
                <a16:creationId xmlns:a16="http://schemas.microsoft.com/office/drawing/2014/main" id="{D15EBC84-F7A0-B5A7-7C05-125FF91066F9}"/>
              </a:ext>
            </a:extLst>
          </p:cNvPr>
          <p:cNvPicPr>
            <a:picLocks noChangeAspect="1"/>
          </p:cNvPicPr>
          <p:nvPr/>
        </p:nvPicPr>
        <p:blipFill>
          <a:blip r:embed="rId6"/>
          <a:stretch>
            <a:fillRect/>
          </a:stretch>
        </p:blipFill>
        <p:spPr>
          <a:xfrm>
            <a:off x="6400386" y="2670192"/>
            <a:ext cx="4086795" cy="1190791"/>
          </a:xfrm>
          <a:prstGeom prst="rect">
            <a:avLst/>
          </a:prstGeom>
        </p:spPr>
      </p:pic>
      <p:pic>
        <p:nvPicPr>
          <p:cNvPr id="23" name="Audio 22">
            <a:hlinkClick r:id="" action="ppaction://media"/>
            <a:extLst>
              <a:ext uri="{FF2B5EF4-FFF2-40B4-BE49-F238E27FC236}">
                <a16:creationId xmlns:a16="http://schemas.microsoft.com/office/drawing/2014/main" id="{54BD681A-E9C8-E9F8-8A93-021CE1702DA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9795172"/>
      </p:ext>
    </p:extLst>
  </p:cSld>
  <p:clrMapOvr>
    <a:masterClrMapping/>
  </p:clrMapOvr>
  <mc:AlternateContent xmlns:mc="http://schemas.openxmlformats.org/markup-compatibility/2006" xmlns:p14="http://schemas.microsoft.com/office/powerpoint/2010/main">
    <mc:Choice Requires="p14">
      <p:transition spd="slow" p14:dur="2000" advTm="33710"/>
    </mc:Choice>
    <mc:Fallback xmlns="">
      <p:transition spd="slow" advTm="3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62F4-E4A9-B40D-9B85-B01205DE4FFA}"/>
              </a:ext>
            </a:extLst>
          </p:cNvPr>
          <p:cNvSpPr>
            <a:spLocks noGrp="1"/>
          </p:cNvSpPr>
          <p:nvPr>
            <p:ph type="title"/>
          </p:nvPr>
        </p:nvSpPr>
        <p:spPr/>
        <p:txBody>
          <a:bodyPr/>
          <a:lstStyle/>
          <a:p>
            <a:r>
              <a:rPr lang="en-US" sz="4000" dirty="0"/>
              <a:t>Edit Student Records</a:t>
            </a:r>
            <a:endParaRPr lang="en-US" dirty="0"/>
          </a:p>
        </p:txBody>
      </p:sp>
      <p:pic>
        <p:nvPicPr>
          <p:cNvPr id="5" name="Picture 4">
            <a:extLst>
              <a:ext uri="{FF2B5EF4-FFF2-40B4-BE49-F238E27FC236}">
                <a16:creationId xmlns:a16="http://schemas.microsoft.com/office/drawing/2014/main" id="{4A667668-1DCC-B301-00FE-FB02695F0EF1}"/>
              </a:ext>
            </a:extLst>
          </p:cNvPr>
          <p:cNvPicPr>
            <a:picLocks noChangeAspect="1"/>
          </p:cNvPicPr>
          <p:nvPr/>
        </p:nvPicPr>
        <p:blipFill>
          <a:blip r:embed="rId5"/>
          <a:stretch>
            <a:fillRect/>
          </a:stretch>
        </p:blipFill>
        <p:spPr>
          <a:xfrm>
            <a:off x="902007" y="1949038"/>
            <a:ext cx="9745435" cy="3429479"/>
          </a:xfrm>
          <a:prstGeom prst="rect">
            <a:avLst/>
          </a:prstGeom>
        </p:spPr>
      </p:pic>
      <p:sp>
        <p:nvSpPr>
          <p:cNvPr id="6" name="TextBox 5">
            <a:extLst>
              <a:ext uri="{FF2B5EF4-FFF2-40B4-BE49-F238E27FC236}">
                <a16:creationId xmlns:a16="http://schemas.microsoft.com/office/drawing/2014/main" id="{37DB029C-8401-CB73-B300-DC2DEB7F884F}"/>
              </a:ext>
            </a:extLst>
          </p:cNvPr>
          <p:cNvSpPr txBox="1"/>
          <p:nvPr/>
        </p:nvSpPr>
        <p:spPr>
          <a:xfrm>
            <a:off x="1615239" y="1319915"/>
            <a:ext cx="6093994" cy="400110"/>
          </a:xfrm>
          <a:prstGeom prst="rect">
            <a:avLst/>
          </a:prstGeom>
          <a:noFill/>
        </p:spPr>
        <p:txBody>
          <a:bodyPr wrap="square">
            <a:spAutoFit/>
          </a:bodyPr>
          <a:lstStyle/>
          <a:p>
            <a:r>
              <a:rPr lang="en-US" sz="2000" dirty="0"/>
              <a:t>Editing Student Demographic Information</a:t>
            </a:r>
          </a:p>
        </p:txBody>
      </p:sp>
      <p:grpSp>
        <p:nvGrpSpPr>
          <p:cNvPr id="10" name="Group 9">
            <a:extLst>
              <a:ext uri="{FF2B5EF4-FFF2-40B4-BE49-F238E27FC236}">
                <a16:creationId xmlns:a16="http://schemas.microsoft.com/office/drawing/2014/main" id="{A7AF2E2C-F8CD-2AF5-997C-51B542BA6734}"/>
              </a:ext>
            </a:extLst>
          </p:cNvPr>
          <p:cNvGrpSpPr/>
          <p:nvPr/>
        </p:nvGrpSpPr>
        <p:grpSpPr>
          <a:xfrm>
            <a:off x="3818698" y="2133419"/>
            <a:ext cx="1648056" cy="1295581"/>
            <a:chOff x="3818698" y="2133419"/>
            <a:chExt cx="1648056" cy="1295581"/>
          </a:xfrm>
        </p:grpSpPr>
        <p:pic>
          <p:nvPicPr>
            <p:cNvPr id="8" name="Picture 7">
              <a:extLst>
                <a:ext uri="{FF2B5EF4-FFF2-40B4-BE49-F238E27FC236}">
                  <a16:creationId xmlns:a16="http://schemas.microsoft.com/office/drawing/2014/main" id="{6E51EEF1-E430-7851-FD7D-9A3290693C17}"/>
                </a:ext>
              </a:extLst>
            </p:cNvPr>
            <p:cNvPicPr>
              <a:picLocks noChangeAspect="1"/>
            </p:cNvPicPr>
            <p:nvPr/>
          </p:nvPicPr>
          <p:blipFill>
            <a:blip r:embed="rId6"/>
            <a:stretch>
              <a:fillRect/>
            </a:stretch>
          </p:blipFill>
          <p:spPr>
            <a:xfrm>
              <a:off x="3818699" y="2133419"/>
              <a:ext cx="1648055" cy="1295581"/>
            </a:xfrm>
            <a:prstGeom prst="rect">
              <a:avLst/>
            </a:prstGeom>
          </p:spPr>
        </p:pic>
        <p:sp>
          <p:nvSpPr>
            <p:cNvPr id="9" name="Rectangle 8">
              <a:extLst>
                <a:ext uri="{FF2B5EF4-FFF2-40B4-BE49-F238E27FC236}">
                  <a16:creationId xmlns:a16="http://schemas.microsoft.com/office/drawing/2014/main" id="{93739D38-E716-4097-FCC6-B5F7C1111FE0}"/>
                </a:ext>
              </a:extLst>
            </p:cNvPr>
            <p:cNvSpPr/>
            <p:nvPr/>
          </p:nvSpPr>
          <p:spPr>
            <a:xfrm>
              <a:off x="3818698" y="2455278"/>
              <a:ext cx="164805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3" name="Audio 22">
            <a:hlinkClick r:id="" action="ppaction://media"/>
            <a:extLst>
              <a:ext uri="{FF2B5EF4-FFF2-40B4-BE49-F238E27FC236}">
                <a16:creationId xmlns:a16="http://schemas.microsoft.com/office/drawing/2014/main" id="{9C9705CA-3E66-CCA2-76E0-9A4B55677F5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5538377"/>
      </p:ext>
    </p:extLst>
  </p:cSld>
  <p:clrMapOvr>
    <a:masterClrMapping/>
  </p:clrMapOvr>
  <mc:AlternateContent xmlns:mc="http://schemas.openxmlformats.org/markup-compatibility/2006" xmlns:p14="http://schemas.microsoft.com/office/powerpoint/2010/main">
    <mc:Choice Requires="p14">
      <p:transition spd="slow" p14:dur="2000" advTm="9924"/>
    </mc:Choice>
    <mc:Fallback xmlns="">
      <p:transition spd="slow" advTm="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2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1691-AC5B-7181-A206-0E81AB54B3D4}"/>
              </a:ext>
            </a:extLst>
          </p:cNvPr>
          <p:cNvSpPr>
            <a:spLocks noGrp="1"/>
          </p:cNvSpPr>
          <p:nvPr>
            <p:ph type="title"/>
          </p:nvPr>
        </p:nvSpPr>
        <p:spPr/>
        <p:txBody>
          <a:bodyPr/>
          <a:lstStyle/>
          <a:p>
            <a:r>
              <a:rPr lang="en-US" sz="4000" dirty="0"/>
              <a:t>Edit Student Records</a:t>
            </a:r>
            <a:endParaRPr lang="en-US" dirty="0"/>
          </a:p>
        </p:txBody>
      </p:sp>
      <p:sp>
        <p:nvSpPr>
          <p:cNvPr id="6" name="TextBox 5">
            <a:extLst>
              <a:ext uri="{FF2B5EF4-FFF2-40B4-BE49-F238E27FC236}">
                <a16:creationId xmlns:a16="http://schemas.microsoft.com/office/drawing/2014/main" id="{82101BAF-FC77-4A09-C42A-A069D1EFD90B}"/>
              </a:ext>
            </a:extLst>
          </p:cNvPr>
          <p:cNvSpPr txBox="1"/>
          <p:nvPr/>
        </p:nvSpPr>
        <p:spPr>
          <a:xfrm>
            <a:off x="1615239" y="1319915"/>
            <a:ext cx="6093994" cy="400110"/>
          </a:xfrm>
          <a:prstGeom prst="rect">
            <a:avLst/>
          </a:prstGeom>
          <a:noFill/>
        </p:spPr>
        <p:txBody>
          <a:bodyPr wrap="square">
            <a:spAutoFit/>
          </a:bodyPr>
          <a:lstStyle/>
          <a:p>
            <a:r>
              <a:rPr lang="en-US" sz="2000" dirty="0"/>
              <a:t>Tasks for Students Page</a:t>
            </a:r>
          </a:p>
        </p:txBody>
      </p:sp>
      <p:pic>
        <p:nvPicPr>
          <p:cNvPr id="10" name="Picture 9">
            <a:extLst>
              <a:ext uri="{FF2B5EF4-FFF2-40B4-BE49-F238E27FC236}">
                <a16:creationId xmlns:a16="http://schemas.microsoft.com/office/drawing/2014/main" id="{B817FB0F-FC77-924D-50EE-49A4FAC4854F}"/>
              </a:ext>
            </a:extLst>
          </p:cNvPr>
          <p:cNvPicPr>
            <a:picLocks noChangeAspect="1"/>
          </p:cNvPicPr>
          <p:nvPr/>
        </p:nvPicPr>
        <p:blipFill>
          <a:blip r:embed="rId5"/>
          <a:stretch>
            <a:fillRect/>
          </a:stretch>
        </p:blipFill>
        <p:spPr>
          <a:xfrm>
            <a:off x="2309284" y="2223919"/>
            <a:ext cx="7573432" cy="2410161"/>
          </a:xfrm>
          <a:prstGeom prst="rect">
            <a:avLst/>
          </a:prstGeom>
        </p:spPr>
      </p:pic>
      <p:pic>
        <p:nvPicPr>
          <p:cNvPr id="20" name="Audio 19">
            <a:hlinkClick r:id="" action="ppaction://media"/>
            <a:extLst>
              <a:ext uri="{FF2B5EF4-FFF2-40B4-BE49-F238E27FC236}">
                <a16:creationId xmlns:a16="http://schemas.microsoft.com/office/drawing/2014/main" id="{0BB6F458-4042-9111-590A-9806EF41A0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6692492"/>
      </p:ext>
    </p:extLst>
  </p:cSld>
  <p:clrMapOvr>
    <a:masterClrMapping/>
  </p:clrMapOvr>
  <mc:AlternateContent xmlns:mc="http://schemas.openxmlformats.org/markup-compatibility/2006" xmlns:p14="http://schemas.microsoft.com/office/powerpoint/2010/main">
    <mc:Choice Requires="p14">
      <p:transition spd="slow" p14:dur="2000" advTm="45431"/>
    </mc:Choice>
    <mc:Fallback xmlns="">
      <p:transition spd="slow" advTm="4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1B73D24-AF92-1670-8846-A643BBE6D823}"/>
              </a:ext>
            </a:extLst>
          </p:cNvPr>
          <p:cNvSpPr>
            <a:spLocks noGrp="1"/>
          </p:cNvSpPr>
          <p:nvPr>
            <p:ph type="subTitle" idx="1"/>
          </p:nvPr>
        </p:nvSpPr>
        <p:spPr/>
        <p:txBody>
          <a:bodyPr/>
          <a:lstStyle/>
          <a:p>
            <a:pPr algn="ctr"/>
            <a:r>
              <a:rPr lang="en-US" dirty="0"/>
              <a:t>Transfer students</a:t>
            </a:r>
          </a:p>
        </p:txBody>
      </p:sp>
      <p:pic>
        <p:nvPicPr>
          <p:cNvPr id="12" name="Graphic 11" descr="Transfer with solid fill">
            <a:extLst>
              <a:ext uri="{FF2B5EF4-FFF2-40B4-BE49-F238E27FC236}">
                <a16:creationId xmlns:a16="http://schemas.microsoft.com/office/drawing/2014/main" id="{62146AC5-3B63-0354-2146-66DC3EC79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959941" y="1422400"/>
            <a:ext cx="1879795" cy="1851913"/>
          </a:xfrm>
          <a:prstGeom prst="rect">
            <a:avLst/>
          </a:prstGeom>
        </p:spPr>
      </p:pic>
      <p:pic>
        <p:nvPicPr>
          <p:cNvPr id="5" name="Audio 4">
            <a:hlinkClick r:id="" action="ppaction://media"/>
            <a:extLst>
              <a:ext uri="{FF2B5EF4-FFF2-40B4-BE49-F238E27FC236}">
                <a16:creationId xmlns:a16="http://schemas.microsoft.com/office/drawing/2014/main" id="{B944B0A9-CEB1-41C8-473F-5883BE1481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3384606"/>
      </p:ext>
    </p:extLst>
  </p:cSld>
  <p:clrMapOvr>
    <a:masterClrMapping/>
  </p:clrMapOvr>
  <mc:AlternateContent xmlns:mc="http://schemas.openxmlformats.org/markup-compatibility/2006" xmlns:p14="http://schemas.microsoft.com/office/powerpoint/2010/main">
    <mc:Choice Requires="p14">
      <p:transition spd="slow" p14:dur="2000" advTm="8386"/>
    </mc:Choice>
    <mc:Fallback xmlns="">
      <p:transition spd="slow" advTm="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pic>
        <p:nvPicPr>
          <p:cNvPr id="6" name="Picture 5">
            <a:extLst>
              <a:ext uri="{FF2B5EF4-FFF2-40B4-BE49-F238E27FC236}">
                <a16:creationId xmlns:a16="http://schemas.microsoft.com/office/drawing/2014/main" id="{DF324AB3-7EA6-3F07-2DAD-0B51D72A8C21}"/>
              </a:ext>
            </a:extLst>
          </p:cNvPr>
          <p:cNvPicPr>
            <a:picLocks noChangeAspect="1"/>
          </p:cNvPicPr>
          <p:nvPr/>
        </p:nvPicPr>
        <p:blipFill>
          <a:blip r:embed="rId5"/>
          <a:stretch>
            <a:fillRect/>
          </a:stretch>
        </p:blipFill>
        <p:spPr>
          <a:xfrm>
            <a:off x="4620399" y="2047627"/>
            <a:ext cx="2076557" cy="3759393"/>
          </a:xfrm>
          <a:prstGeom prst="rect">
            <a:avLst/>
          </a:prstGeom>
        </p:spPr>
      </p:pic>
      <p:sp>
        <p:nvSpPr>
          <p:cNvPr id="3" name="Rectangle 2">
            <a:extLst>
              <a:ext uri="{FF2B5EF4-FFF2-40B4-BE49-F238E27FC236}">
                <a16:creationId xmlns:a16="http://schemas.microsoft.com/office/drawing/2014/main" id="{85BF43E4-0C02-A9C3-7424-BCB57366BA5C}"/>
              </a:ext>
            </a:extLst>
          </p:cNvPr>
          <p:cNvSpPr/>
          <p:nvPr/>
        </p:nvSpPr>
        <p:spPr>
          <a:xfrm>
            <a:off x="4711619" y="5038710"/>
            <a:ext cx="1894115"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C70996E6-11B9-FAC7-1453-7096AC5458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5024867"/>
      </p:ext>
    </p:extLst>
  </p:cSld>
  <p:clrMapOvr>
    <a:masterClrMapping/>
  </p:clrMapOvr>
  <mc:AlternateContent xmlns:mc="http://schemas.openxmlformats.org/markup-compatibility/2006" xmlns:p14="http://schemas.microsoft.com/office/powerpoint/2010/main">
    <mc:Choice Requires="p14">
      <p:transition spd="slow" p14:dur="2000" advTm="15275"/>
    </mc:Choice>
    <mc:Fallback xmlns="">
      <p:transition spd="slow" advTm="1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1750"/>
                                  </p:stCondLst>
                                  <p:childTnLst>
                                    <p:set>
                                      <p:cBhvr>
                                        <p:cTn id="9" dur="1" fill="hold">
                                          <p:stCondLst>
                                            <p:cond delay="2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pic>
        <p:nvPicPr>
          <p:cNvPr id="7" name="Picture 6">
            <a:extLst>
              <a:ext uri="{FF2B5EF4-FFF2-40B4-BE49-F238E27FC236}">
                <a16:creationId xmlns:a16="http://schemas.microsoft.com/office/drawing/2014/main" id="{86EEA275-91AD-1071-9972-28BEC1E65B3E}"/>
              </a:ext>
            </a:extLst>
          </p:cNvPr>
          <p:cNvPicPr>
            <a:picLocks noChangeAspect="1"/>
          </p:cNvPicPr>
          <p:nvPr/>
        </p:nvPicPr>
        <p:blipFill>
          <a:blip r:embed="rId5"/>
          <a:stretch>
            <a:fillRect/>
          </a:stretch>
        </p:blipFill>
        <p:spPr>
          <a:xfrm>
            <a:off x="881125" y="2004380"/>
            <a:ext cx="10254962" cy="2650159"/>
          </a:xfrm>
          <a:prstGeom prst="rect">
            <a:avLst/>
          </a:prstGeom>
        </p:spPr>
      </p:pic>
      <p:sp>
        <p:nvSpPr>
          <p:cNvPr id="3" name="Rectangle 2">
            <a:extLst>
              <a:ext uri="{FF2B5EF4-FFF2-40B4-BE49-F238E27FC236}">
                <a16:creationId xmlns:a16="http://schemas.microsoft.com/office/drawing/2014/main" id="{85BF43E4-0C02-A9C3-7424-BCB57366BA5C}"/>
              </a:ext>
            </a:extLst>
          </p:cNvPr>
          <p:cNvSpPr/>
          <p:nvPr/>
        </p:nvSpPr>
        <p:spPr>
          <a:xfrm>
            <a:off x="5127170" y="3776693"/>
            <a:ext cx="2024744"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1F0E76B2-EF08-C45C-5986-8CF9AA50E4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615316"/>
      </p:ext>
    </p:extLst>
  </p:cSld>
  <p:clrMapOvr>
    <a:masterClrMapping/>
  </p:clrMapOvr>
  <mc:AlternateContent xmlns:mc="http://schemas.openxmlformats.org/markup-compatibility/2006" xmlns:p14="http://schemas.microsoft.com/office/powerpoint/2010/main">
    <mc:Choice Requires="p14">
      <p:transition spd="slow" p14:dur="2000" advTm="7094"/>
    </mc:Choice>
    <mc:Fallback xmlns="">
      <p:transition spd="slow" advTm="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1" presetClass="entr" presetSubtype="0" fill="hold" grpId="0" nodeType="afterEffect">
                                  <p:stCondLst>
                                    <p:cond delay="2000"/>
                                  </p:stCondLst>
                                  <p:childTnLst>
                                    <p:set>
                                      <p:cBhvr>
                                        <p:cTn id="9" dur="1" fill="hold">
                                          <p:stCondLst>
                                            <p:cond delay="2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pic>
        <p:nvPicPr>
          <p:cNvPr id="13" name="Picture 12">
            <a:extLst>
              <a:ext uri="{FF2B5EF4-FFF2-40B4-BE49-F238E27FC236}">
                <a16:creationId xmlns:a16="http://schemas.microsoft.com/office/drawing/2014/main" id="{17744C7E-E39C-5D8F-A93F-302CCB6A7669}"/>
              </a:ext>
            </a:extLst>
          </p:cNvPr>
          <p:cNvPicPr>
            <a:picLocks noChangeAspect="1"/>
          </p:cNvPicPr>
          <p:nvPr/>
        </p:nvPicPr>
        <p:blipFill>
          <a:blip r:embed="rId5"/>
          <a:stretch>
            <a:fillRect/>
          </a:stretch>
        </p:blipFill>
        <p:spPr>
          <a:xfrm>
            <a:off x="4662236" y="1850161"/>
            <a:ext cx="2400000" cy="4333333"/>
          </a:xfrm>
          <a:prstGeom prst="rect">
            <a:avLst/>
          </a:prstGeom>
        </p:spPr>
      </p:pic>
      <p:sp>
        <p:nvSpPr>
          <p:cNvPr id="14" name="Rectangle 13">
            <a:extLst>
              <a:ext uri="{FF2B5EF4-FFF2-40B4-BE49-F238E27FC236}">
                <a16:creationId xmlns:a16="http://schemas.microsoft.com/office/drawing/2014/main" id="{F9302188-B743-A399-5DAF-75D7D1F611A7}"/>
              </a:ext>
            </a:extLst>
          </p:cNvPr>
          <p:cNvSpPr/>
          <p:nvPr/>
        </p:nvSpPr>
        <p:spPr>
          <a:xfrm>
            <a:off x="4662236" y="5779664"/>
            <a:ext cx="889478" cy="325931"/>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4880DE8-1E86-A078-D8C9-6FDC0E8485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2885664"/>
      </p:ext>
    </p:extLst>
  </p:cSld>
  <p:clrMapOvr>
    <a:masterClrMapping/>
  </p:clrMapOvr>
  <mc:AlternateContent xmlns:mc="http://schemas.openxmlformats.org/markup-compatibility/2006" xmlns:p14="http://schemas.microsoft.com/office/powerpoint/2010/main">
    <mc:Choice Requires="p14">
      <p:transition spd="slow" p14:dur="2000" advTm="15320"/>
    </mc:Choice>
    <mc:Fallback xmlns="">
      <p:transition spd="slow" advTm="1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grpId="0" nodeType="afterEffect">
                                  <p:stCondLst>
                                    <p:cond delay="2000"/>
                                  </p:stCondLst>
                                  <p:childTnLst>
                                    <p:set>
                                      <p:cBhvr>
                                        <p:cTn id="9" dur="1" fill="hold">
                                          <p:stCondLst>
                                            <p:cond delay="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AC8EE4-C0F1-5A07-CB50-818762977C56}"/>
              </a:ext>
            </a:extLst>
          </p:cNvPr>
          <p:cNvPicPr>
            <a:picLocks noChangeAspect="1"/>
          </p:cNvPicPr>
          <p:nvPr/>
        </p:nvPicPr>
        <p:blipFill>
          <a:blip r:embed="rId5"/>
          <a:stretch>
            <a:fillRect/>
          </a:stretch>
        </p:blipFill>
        <p:spPr>
          <a:xfrm>
            <a:off x="3392689" y="1541741"/>
            <a:ext cx="3428571" cy="5180952"/>
          </a:xfrm>
          <a:prstGeom prst="rect">
            <a:avLst/>
          </a:prstGeom>
        </p:spPr>
      </p:pic>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sp>
        <p:nvSpPr>
          <p:cNvPr id="14" name="Rectangle 13">
            <a:extLst>
              <a:ext uri="{FF2B5EF4-FFF2-40B4-BE49-F238E27FC236}">
                <a16:creationId xmlns:a16="http://schemas.microsoft.com/office/drawing/2014/main" id="{F9302188-B743-A399-5DAF-75D7D1F611A7}"/>
              </a:ext>
            </a:extLst>
          </p:cNvPr>
          <p:cNvSpPr/>
          <p:nvPr/>
        </p:nvSpPr>
        <p:spPr>
          <a:xfrm>
            <a:off x="3416035" y="5538085"/>
            <a:ext cx="2952108" cy="379069"/>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183EB455-1676-D2AA-8134-A97A081511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1724419"/>
      </p:ext>
    </p:extLst>
  </p:cSld>
  <p:clrMapOvr>
    <a:masterClrMapping/>
  </p:clrMapOvr>
  <mc:AlternateContent xmlns:mc="http://schemas.openxmlformats.org/markup-compatibility/2006" xmlns:p14="http://schemas.microsoft.com/office/powerpoint/2010/main">
    <mc:Choice Requires="p14">
      <p:transition spd="slow" p14:dur="2000" advTm="8404"/>
    </mc:Choice>
    <mc:Fallback xmlns="">
      <p:transition spd="slow" advTm="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grpId="0" nodeType="afterEffect">
                                  <p:stCondLst>
                                    <p:cond delay="2000"/>
                                  </p:stCondLst>
                                  <p:childTnLst>
                                    <p:set>
                                      <p:cBhvr>
                                        <p:cTn id="9" dur="1" fill="hold">
                                          <p:stCondLst>
                                            <p:cond delay="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AC8EE4-C0F1-5A07-CB50-818762977C56}"/>
              </a:ext>
            </a:extLst>
          </p:cNvPr>
          <p:cNvPicPr>
            <a:picLocks noChangeAspect="1"/>
          </p:cNvPicPr>
          <p:nvPr/>
        </p:nvPicPr>
        <p:blipFill>
          <a:blip r:embed="rId5"/>
          <a:stretch>
            <a:fillRect/>
          </a:stretch>
        </p:blipFill>
        <p:spPr>
          <a:xfrm>
            <a:off x="3392689" y="1541741"/>
            <a:ext cx="3428571" cy="5180952"/>
          </a:xfrm>
          <a:prstGeom prst="rect">
            <a:avLst/>
          </a:prstGeom>
        </p:spPr>
      </p:pic>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sp>
        <p:nvSpPr>
          <p:cNvPr id="14" name="Rectangle 13">
            <a:extLst>
              <a:ext uri="{FF2B5EF4-FFF2-40B4-BE49-F238E27FC236}">
                <a16:creationId xmlns:a16="http://schemas.microsoft.com/office/drawing/2014/main" id="{F9302188-B743-A399-5DAF-75D7D1F611A7}"/>
              </a:ext>
            </a:extLst>
          </p:cNvPr>
          <p:cNvSpPr/>
          <p:nvPr/>
        </p:nvSpPr>
        <p:spPr>
          <a:xfrm>
            <a:off x="3503121" y="6180342"/>
            <a:ext cx="1101536" cy="379069"/>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E2EB94A-5EAF-FDB5-BBAF-BEE33BD3C1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4193887"/>
      </p:ext>
    </p:extLst>
  </p:cSld>
  <p:clrMapOvr>
    <a:masterClrMapping/>
  </p:clrMapOvr>
  <mc:AlternateContent xmlns:mc="http://schemas.openxmlformats.org/markup-compatibility/2006" xmlns:p14="http://schemas.microsoft.com/office/powerpoint/2010/main">
    <mc:Choice Requires="p14">
      <p:transition spd="slow" p14:dur="2000" advTm="5481"/>
    </mc:Choice>
    <mc:Fallback xmlns="">
      <p:transition spd="slow" advTm="5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A9C9C-DED6-4D73-AE01-63DCC060D942}"/>
              </a:ext>
            </a:extLst>
          </p:cNvPr>
          <p:cNvSpPr>
            <a:spLocks noGrp="1"/>
          </p:cNvSpPr>
          <p:nvPr>
            <p:ph type="subTitle" idx="1"/>
          </p:nvPr>
        </p:nvSpPr>
        <p:spPr>
          <a:xfrm>
            <a:off x="1021977" y="4638259"/>
            <a:ext cx="10854466" cy="937592"/>
          </a:xfrm>
        </p:spPr>
        <p:txBody>
          <a:bodyPr/>
          <a:lstStyle/>
          <a:p>
            <a:pPr algn="ctr"/>
            <a:r>
              <a:rPr lang="en-US" dirty="0"/>
              <a:t>Student Registration Import</a:t>
            </a:r>
            <a:endParaRPr lang="en-US" baseline="30000" dirty="0"/>
          </a:p>
        </p:txBody>
      </p:sp>
      <p:pic>
        <p:nvPicPr>
          <p:cNvPr id="5" name="Graphic 22" descr="Upload with solid fill">
            <a:extLst>
              <a:ext uri="{FF2B5EF4-FFF2-40B4-BE49-F238E27FC236}">
                <a16:creationId xmlns:a16="http://schemas.microsoft.com/office/drawing/2014/main" id="{9F64B04E-1D56-4322-98C5-34B24164A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137223" y="1502481"/>
            <a:ext cx="1472650" cy="1472650"/>
          </a:xfrm>
          <a:prstGeom prst="rect">
            <a:avLst/>
          </a:prstGeom>
        </p:spPr>
      </p:pic>
      <p:pic>
        <p:nvPicPr>
          <p:cNvPr id="12" name="Audio 11">
            <a:hlinkClick r:id="" action="ppaction://media"/>
            <a:extLst>
              <a:ext uri="{FF2B5EF4-FFF2-40B4-BE49-F238E27FC236}">
                <a16:creationId xmlns:a16="http://schemas.microsoft.com/office/drawing/2014/main" id="{609CC4C8-676F-BB76-EEAE-914D020BF7F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3575643"/>
      </p:ext>
    </p:extLst>
  </p:cSld>
  <p:clrMapOvr>
    <a:masterClrMapping/>
  </p:clrMapOvr>
  <mc:AlternateContent xmlns:mc="http://schemas.openxmlformats.org/markup-compatibility/2006" xmlns:p14="http://schemas.microsoft.com/office/powerpoint/2010/main">
    <mc:Choice Requires="p14">
      <p:transition spd="slow" p14:dur="2000" advTm="41237"/>
    </mc:Choice>
    <mc:Fallback xmlns="">
      <p:transition spd="slow" advTm="4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Initiating a Student Transfer</a:t>
            </a:r>
          </a:p>
        </p:txBody>
      </p:sp>
      <p:pic>
        <p:nvPicPr>
          <p:cNvPr id="6" name="Picture 5">
            <a:extLst>
              <a:ext uri="{FF2B5EF4-FFF2-40B4-BE49-F238E27FC236}">
                <a16:creationId xmlns:a16="http://schemas.microsoft.com/office/drawing/2014/main" id="{91AC96BB-2C69-5691-47D7-6BE040840735}"/>
              </a:ext>
            </a:extLst>
          </p:cNvPr>
          <p:cNvPicPr>
            <a:picLocks noChangeAspect="1"/>
          </p:cNvPicPr>
          <p:nvPr/>
        </p:nvPicPr>
        <p:blipFill>
          <a:blip r:embed="rId5"/>
          <a:stretch>
            <a:fillRect/>
          </a:stretch>
        </p:blipFill>
        <p:spPr>
          <a:xfrm>
            <a:off x="3386476" y="2409952"/>
            <a:ext cx="5419048" cy="2038095"/>
          </a:xfrm>
          <a:prstGeom prst="rect">
            <a:avLst/>
          </a:prstGeom>
        </p:spPr>
      </p:pic>
      <p:pic>
        <p:nvPicPr>
          <p:cNvPr id="15" name="Audio 14">
            <a:hlinkClick r:id="" action="ppaction://media"/>
            <a:extLst>
              <a:ext uri="{FF2B5EF4-FFF2-40B4-BE49-F238E27FC236}">
                <a16:creationId xmlns:a16="http://schemas.microsoft.com/office/drawing/2014/main" id="{1893D62F-2F31-416C-FF75-4384AD0C65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567311"/>
      </p:ext>
    </p:extLst>
  </p:cSld>
  <p:clrMapOvr>
    <a:masterClrMapping/>
  </p:clrMapOvr>
  <mc:AlternateContent xmlns:mc="http://schemas.openxmlformats.org/markup-compatibility/2006" xmlns:p14="http://schemas.microsoft.com/office/powerpoint/2010/main">
    <mc:Choice Requires="p14">
      <p:transition spd="slow" p14:dur="2000" advTm="15648"/>
    </mc:Choice>
    <mc:Fallback xmlns="">
      <p:transition spd="slow" advTm="1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pic>
        <p:nvPicPr>
          <p:cNvPr id="5" name="Picture 4">
            <a:extLst>
              <a:ext uri="{FF2B5EF4-FFF2-40B4-BE49-F238E27FC236}">
                <a16:creationId xmlns:a16="http://schemas.microsoft.com/office/drawing/2014/main" id="{60262A25-5F86-F4B7-62D0-4607CC52B152}"/>
              </a:ext>
            </a:extLst>
          </p:cNvPr>
          <p:cNvPicPr>
            <a:picLocks noChangeAspect="1"/>
          </p:cNvPicPr>
          <p:nvPr/>
        </p:nvPicPr>
        <p:blipFill>
          <a:blip r:embed="rId5"/>
          <a:stretch>
            <a:fillRect/>
          </a:stretch>
        </p:blipFill>
        <p:spPr>
          <a:xfrm>
            <a:off x="856634" y="1962333"/>
            <a:ext cx="9920229" cy="2460089"/>
          </a:xfrm>
          <a:prstGeom prst="rect">
            <a:avLst/>
          </a:prstGeom>
        </p:spPr>
      </p:pic>
      <p:pic>
        <p:nvPicPr>
          <p:cNvPr id="11" name="Audio 10">
            <a:hlinkClick r:id="" action="ppaction://media"/>
            <a:extLst>
              <a:ext uri="{FF2B5EF4-FFF2-40B4-BE49-F238E27FC236}">
                <a16:creationId xmlns:a16="http://schemas.microsoft.com/office/drawing/2014/main" id="{EE7BA3A0-B061-6610-C319-0003AB5E4E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734909"/>
      </p:ext>
    </p:extLst>
  </p:cSld>
  <p:clrMapOvr>
    <a:masterClrMapping/>
  </p:clrMapOvr>
  <mc:AlternateContent xmlns:mc="http://schemas.openxmlformats.org/markup-compatibility/2006" xmlns:p14="http://schemas.microsoft.com/office/powerpoint/2010/main">
    <mc:Choice Requires="p14">
      <p:transition spd="slow" p14:dur="2000" advTm="21035"/>
    </mc:Choice>
    <mc:Fallback xmlns="">
      <p:transition spd="slow" advTm="2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pic>
        <p:nvPicPr>
          <p:cNvPr id="5" name="Picture 4">
            <a:extLst>
              <a:ext uri="{FF2B5EF4-FFF2-40B4-BE49-F238E27FC236}">
                <a16:creationId xmlns:a16="http://schemas.microsoft.com/office/drawing/2014/main" id="{5118C60F-F83A-9D86-6A43-349C4EBD0633}"/>
              </a:ext>
            </a:extLst>
          </p:cNvPr>
          <p:cNvPicPr>
            <a:picLocks noChangeAspect="1"/>
          </p:cNvPicPr>
          <p:nvPr/>
        </p:nvPicPr>
        <p:blipFill>
          <a:blip r:embed="rId5"/>
          <a:stretch>
            <a:fillRect/>
          </a:stretch>
        </p:blipFill>
        <p:spPr>
          <a:xfrm>
            <a:off x="869599" y="2121668"/>
            <a:ext cx="1657143" cy="1047619"/>
          </a:xfrm>
          <a:prstGeom prst="rect">
            <a:avLst/>
          </a:prstGeom>
        </p:spPr>
      </p:pic>
      <p:sp>
        <p:nvSpPr>
          <p:cNvPr id="7" name="Rectangle 6">
            <a:extLst>
              <a:ext uri="{FF2B5EF4-FFF2-40B4-BE49-F238E27FC236}">
                <a16:creationId xmlns:a16="http://schemas.microsoft.com/office/drawing/2014/main" id="{D6A4AA17-A53C-B16E-24EA-1B574DC82C42}"/>
              </a:ext>
            </a:extLst>
          </p:cNvPr>
          <p:cNvSpPr/>
          <p:nvPr/>
        </p:nvSpPr>
        <p:spPr>
          <a:xfrm>
            <a:off x="869598" y="2852057"/>
            <a:ext cx="1657143" cy="317230"/>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86BEF96-735F-760E-AE30-41327893284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2582971"/>
      </p:ext>
    </p:extLst>
  </p:cSld>
  <p:clrMapOvr>
    <a:masterClrMapping/>
  </p:clrMapOvr>
  <mc:AlternateContent xmlns:mc="http://schemas.openxmlformats.org/markup-compatibility/2006" xmlns:p14="http://schemas.microsoft.com/office/powerpoint/2010/main">
    <mc:Choice Requires="p14">
      <p:transition spd="slow" p14:dur="2000" advTm="12086"/>
    </mc:Choice>
    <mc:Fallback xmlns="">
      <p:transition spd="slow" advTm="1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1000"/>
                                  </p:stCondLst>
                                  <p:childTnLst>
                                    <p:set>
                                      <p:cBhvr>
                                        <p:cTn id="9"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AF1259-5C57-466C-7DD2-1F92E265A1E7}"/>
              </a:ext>
            </a:extLst>
          </p:cNvPr>
          <p:cNvPicPr>
            <a:picLocks noChangeAspect="1"/>
          </p:cNvPicPr>
          <p:nvPr/>
        </p:nvPicPr>
        <p:blipFill>
          <a:blip r:embed="rId5"/>
          <a:stretch>
            <a:fillRect/>
          </a:stretch>
        </p:blipFill>
        <p:spPr>
          <a:xfrm>
            <a:off x="846084" y="1870795"/>
            <a:ext cx="11008604" cy="3858777"/>
          </a:xfrm>
          <a:prstGeom prst="rect">
            <a:avLst/>
          </a:prstGeom>
        </p:spPr>
      </p:pic>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sp>
        <p:nvSpPr>
          <p:cNvPr id="7" name="Rectangle 6">
            <a:extLst>
              <a:ext uri="{FF2B5EF4-FFF2-40B4-BE49-F238E27FC236}">
                <a16:creationId xmlns:a16="http://schemas.microsoft.com/office/drawing/2014/main" id="{D6A4AA17-A53C-B16E-24EA-1B574DC82C42}"/>
              </a:ext>
            </a:extLst>
          </p:cNvPr>
          <p:cNvSpPr/>
          <p:nvPr/>
        </p:nvSpPr>
        <p:spPr>
          <a:xfrm>
            <a:off x="3634570" y="5127171"/>
            <a:ext cx="284287" cy="317230"/>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20B13590-B734-D3D3-6A75-47152D6F5A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9458888"/>
      </p:ext>
    </p:extLst>
  </p:cSld>
  <p:clrMapOvr>
    <a:masterClrMapping/>
  </p:clrMapOvr>
  <mc:AlternateContent xmlns:mc="http://schemas.openxmlformats.org/markup-compatibility/2006" xmlns:p14="http://schemas.microsoft.com/office/powerpoint/2010/main">
    <mc:Choice Requires="p14">
      <p:transition spd="slow" p14:dur="2000" advTm="8851"/>
    </mc:Choice>
    <mc:Fallback xmlns="">
      <p:transition spd="slow" advTm="8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3000"/>
                                  </p:stCondLst>
                                  <p:childTnLst>
                                    <p:set>
                                      <p:cBhvr>
                                        <p:cTn id="9"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pic>
        <p:nvPicPr>
          <p:cNvPr id="5" name="Picture 4">
            <a:extLst>
              <a:ext uri="{FF2B5EF4-FFF2-40B4-BE49-F238E27FC236}">
                <a16:creationId xmlns:a16="http://schemas.microsoft.com/office/drawing/2014/main" id="{003F5B1C-AB07-9DC6-C779-98034B3848E8}"/>
              </a:ext>
            </a:extLst>
          </p:cNvPr>
          <p:cNvPicPr>
            <a:picLocks noChangeAspect="1"/>
          </p:cNvPicPr>
          <p:nvPr/>
        </p:nvPicPr>
        <p:blipFill>
          <a:blip r:embed="rId5"/>
          <a:stretch>
            <a:fillRect/>
          </a:stretch>
        </p:blipFill>
        <p:spPr>
          <a:xfrm>
            <a:off x="856628" y="1900429"/>
            <a:ext cx="10693115" cy="2763680"/>
          </a:xfrm>
          <a:prstGeom prst="rect">
            <a:avLst/>
          </a:prstGeom>
        </p:spPr>
      </p:pic>
      <p:sp>
        <p:nvSpPr>
          <p:cNvPr id="8" name="Rectangle 7">
            <a:extLst>
              <a:ext uri="{FF2B5EF4-FFF2-40B4-BE49-F238E27FC236}">
                <a16:creationId xmlns:a16="http://schemas.microsoft.com/office/drawing/2014/main" id="{C09E7C9D-8CAD-A0A4-E40F-1CBB3E9EA4BF}"/>
              </a:ext>
            </a:extLst>
          </p:cNvPr>
          <p:cNvSpPr/>
          <p:nvPr/>
        </p:nvSpPr>
        <p:spPr>
          <a:xfrm>
            <a:off x="5278313" y="3429000"/>
            <a:ext cx="2080430" cy="317230"/>
          </a:xfrm>
          <a:prstGeom prst="rect">
            <a:avLst/>
          </a:prstGeom>
          <a:solidFill>
            <a:schemeClr val="accent4">
              <a:alpha val="50000"/>
            </a:schemeClr>
          </a:solidFill>
          <a:ln>
            <a:solidFill>
              <a:schemeClr val="accent4">
                <a:lumMod val="40000"/>
                <a:lumOff val="6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4584B821-B1C0-5B83-2DFA-89238D8EEF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3298213"/>
      </p:ext>
    </p:extLst>
  </p:cSld>
  <p:clrMapOvr>
    <a:masterClrMapping/>
  </p:clrMapOvr>
  <mc:AlternateContent xmlns:mc="http://schemas.openxmlformats.org/markup-compatibility/2006" xmlns:p14="http://schemas.microsoft.com/office/powerpoint/2010/main">
    <mc:Choice Requires="p14">
      <p:transition spd="slow" p14:dur="2000" advTm="6663"/>
    </mc:Choice>
    <mc:Fallback xmlns="">
      <p:transition spd="slow" advTm="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pic>
        <p:nvPicPr>
          <p:cNvPr id="6" name="Picture 5">
            <a:extLst>
              <a:ext uri="{FF2B5EF4-FFF2-40B4-BE49-F238E27FC236}">
                <a16:creationId xmlns:a16="http://schemas.microsoft.com/office/drawing/2014/main" id="{CA4DF427-FFE0-CD40-19A1-6E42767C9FAB}"/>
              </a:ext>
            </a:extLst>
          </p:cNvPr>
          <p:cNvPicPr>
            <a:picLocks noChangeAspect="1"/>
          </p:cNvPicPr>
          <p:nvPr/>
        </p:nvPicPr>
        <p:blipFill>
          <a:blip r:embed="rId5"/>
          <a:stretch>
            <a:fillRect/>
          </a:stretch>
        </p:blipFill>
        <p:spPr>
          <a:xfrm>
            <a:off x="4028673" y="1720025"/>
            <a:ext cx="3260009" cy="3971284"/>
          </a:xfrm>
          <a:prstGeom prst="rect">
            <a:avLst/>
          </a:prstGeom>
        </p:spPr>
      </p:pic>
      <p:pic>
        <p:nvPicPr>
          <p:cNvPr id="12" name="Audio 11">
            <a:hlinkClick r:id="" action="ppaction://media"/>
            <a:extLst>
              <a:ext uri="{FF2B5EF4-FFF2-40B4-BE49-F238E27FC236}">
                <a16:creationId xmlns:a16="http://schemas.microsoft.com/office/drawing/2014/main" id="{3D92C42F-D428-52C1-CC68-6501A17104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9597669"/>
      </p:ext>
    </p:extLst>
  </p:cSld>
  <p:clrMapOvr>
    <a:masterClrMapping/>
  </p:clrMapOvr>
  <mc:AlternateContent xmlns:mc="http://schemas.openxmlformats.org/markup-compatibility/2006" xmlns:p14="http://schemas.microsoft.com/office/powerpoint/2010/main">
    <mc:Choice Requires="p14">
      <p:transition spd="slow" p14:dur="2000" advTm="25360"/>
    </mc:Choice>
    <mc:Fallback xmlns="">
      <p:transition spd="slow" advTm="2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C0D-51CE-FD9B-C921-AEF5E928686B}"/>
              </a:ext>
            </a:extLst>
          </p:cNvPr>
          <p:cNvSpPr>
            <a:spLocks noGrp="1"/>
          </p:cNvSpPr>
          <p:nvPr>
            <p:ph type="title"/>
          </p:nvPr>
        </p:nvSpPr>
        <p:spPr/>
        <p:txBody>
          <a:bodyPr/>
          <a:lstStyle/>
          <a:p>
            <a:r>
              <a:rPr lang="en-US" dirty="0"/>
              <a:t>Transfer students</a:t>
            </a:r>
          </a:p>
        </p:txBody>
      </p:sp>
      <p:sp>
        <p:nvSpPr>
          <p:cNvPr id="4" name="TextBox 3">
            <a:extLst>
              <a:ext uri="{FF2B5EF4-FFF2-40B4-BE49-F238E27FC236}">
                <a16:creationId xmlns:a16="http://schemas.microsoft.com/office/drawing/2014/main" id="{CC6EB2D6-696A-F67A-325C-C54DFE12E7BB}"/>
              </a:ext>
            </a:extLst>
          </p:cNvPr>
          <p:cNvSpPr txBox="1"/>
          <p:nvPr/>
        </p:nvSpPr>
        <p:spPr>
          <a:xfrm>
            <a:off x="1615239" y="1319915"/>
            <a:ext cx="6093994" cy="400110"/>
          </a:xfrm>
          <a:prstGeom prst="rect">
            <a:avLst/>
          </a:prstGeom>
          <a:noFill/>
        </p:spPr>
        <p:txBody>
          <a:bodyPr wrap="square">
            <a:spAutoFit/>
          </a:bodyPr>
          <a:lstStyle/>
          <a:p>
            <a:r>
              <a:rPr lang="en-US" sz="2000" dirty="0"/>
              <a:t>Approving a Student Transfer Request</a:t>
            </a:r>
          </a:p>
        </p:txBody>
      </p:sp>
      <p:pic>
        <p:nvPicPr>
          <p:cNvPr id="5" name="Picture 4">
            <a:extLst>
              <a:ext uri="{FF2B5EF4-FFF2-40B4-BE49-F238E27FC236}">
                <a16:creationId xmlns:a16="http://schemas.microsoft.com/office/drawing/2014/main" id="{0A172647-1667-011C-F64A-A99AD2C5C919}"/>
              </a:ext>
            </a:extLst>
          </p:cNvPr>
          <p:cNvPicPr>
            <a:picLocks noChangeAspect="1"/>
          </p:cNvPicPr>
          <p:nvPr/>
        </p:nvPicPr>
        <p:blipFill>
          <a:blip r:embed="rId5"/>
          <a:stretch>
            <a:fillRect/>
          </a:stretch>
        </p:blipFill>
        <p:spPr>
          <a:xfrm>
            <a:off x="4772190" y="2833762"/>
            <a:ext cx="2647619" cy="1190476"/>
          </a:xfrm>
          <a:prstGeom prst="rect">
            <a:avLst/>
          </a:prstGeom>
        </p:spPr>
      </p:pic>
      <p:pic>
        <p:nvPicPr>
          <p:cNvPr id="7" name="Audio 6">
            <a:hlinkClick r:id="" action="ppaction://media"/>
            <a:extLst>
              <a:ext uri="{FF2B5EF4-FFF2-40B4-BE49-F238E27FC236}">
                <a16:creationId xmlns:a16="http://schemas.microsoft.com/office/drawing/2014/main" id="{CDFE54DF-7793-D6EE-E6E5-93A6E85517F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0641228"/>
      </p:ext>
    </p:extLst>
  </p:cSld>
  <p:clrMapOvr>
    <a:masterClrMapping/>
  </p:clrMapOvr>
  <mc:AlternateContent xmlns:mc="http://schemas.openxmlformats.org/markup-compatibility/2006" xmlns:p14="http://schemas.microsoft.com/office/powerpoint/2010/main">
    <mc:Choice Requires="p14">
      <p:transition spd="slow" p14:dur="2000" advTm="8620"/>
    </mc:Choice>
    <mc:Fallback xmlns="">
      <p:transition spd="slow" advTm="8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09383" y="1579563"/>
            <a:ext cx="6225942" cy="1643697"/>
          </a:xfrm>
        </p:spPr>
        <p:txBody>
          <a:bodyPr/>
          <a:lstStyle/>
          <a:p>
            <a:r>
              <a:rPr lang="en-US"/>
              <a:t>Questions?</a:t>
            </a:r>
            <a:br>
              <a:rPr lang="en-US"/>
            </a:br>
            <a:r>
              <a:rPr lang="en-US" sz="2400" cap="none"/>
              <a:t>We’re here to help!</a:t>
            </a:r>
            <a:endParaRPr lang="en-US" cap="none"/>
          </a:p>
        </p:txBody>
      </p:sp>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182052" y="3708720"/>
            <a:ext cx="7501448" cy="1721636"/>
          </a:xfrm>
        </p:spPr>
        <p:txBody>
          <a:bodyPr/>
          <a:lstStyle/>
          <a:p>
            <a:r>
              <a:rPr lang="en-US" dirty="0"/>
              <a:t>Pearson Customer Support</a:t>
            </a:r>
          </a:p>
          <a:p>
            <a:pPr marL="342900" indent="-342900" algn="l">
              <a:buFont typeface="Arial" panose="020B0604020202020204" pitchFamily="34" charset="0"/>
              <a:buChar char="•"/>
            </a:pPr>
            <a:r>
              <a:rPr lang="en-US" dirty="0"/>
              <a:t>Phone: 1.888.705.9421 Option 4 (ACT Aspire), 7:00 a.m. – 7:00 p.m., central time, Monday through Friday</a:t>
            </a:r>
          </a:p>
          <a:p>
            <a:endParaRPr lang="en-US" dirty="0"/>
          </a:p>
          <a:p>
            <a:endParaRPr lang="en-US"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414" y="1850585"/>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8938593" y="2615297"/>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9" name="Audio 8">
            <a:hlinkClick r:id="" action="ppaction://media"/>
            <a:extLst>
              <a:ext uri="{FF2B5EF4-FFF2-40B4-BE49-F238E27FC236}">
                <a16:creationId xmlns:a16="http://schemas.microsoft.com/office/drawing/2014/main" id="{75704641-8FB2-254D-0C0B-ACDE64D6FE4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8237555"/>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dirty="0"/>
              <a:t>Student registration import</a:t>
            </a:r>
          </a:p>
        </p:txBody>
      </p:sp>
      <p:pic>
        <p:nvPicPr>
          <p:cNvPr id="3" name="Picture 2"/>
          <p:cNvPicPr>
            <a:picLocks noChangeAspect="1"/>
          </p:cNvPicPr>
          <p:nvPr/>
        </p:nvPicPr>
        <p:blipFill>
          <a:blip r:embed="rId5"/>
          <a:stretch>
            <a:fillRect/>
          </a:stretch>
        </p:blipFill>
        <p:spPr>
          <a:xfrm>
            <a:off x="2858067" y="2330932"/>
            <a:ext cx="8953500" cy="1866900"/>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629476" y="2082677"/>
            <a:ext cx="2009106" cy="3047012"/>
            <a:chOff x="579549" y="2593934"/>
            <a:chExt cx="2009106" cy="3047012"/>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6"/>
            <a:srcRect l="1792" r="4460" b="2471"/>
            <a:stretch/>
          </p:blipFill>
          <p:spPr>
            <a:xfrm>
              <a:off x="579549" y="2593934"/>
              <a:ext cx="2009106" cy="3047012"/>
            </a:xfrm>
            <a:prstGeom prst="rect">
              <a:avLst/>
            </a:prstGeom>
          </p:spPr>
        </p:pic>
        <p:sp>
          <p:nvSpPr>
            <p:cNvPr id="13" name="Rectangle 12">
              <a:extLst>
                <a:ext uri="{FF2B5EF4-FFF2-40B4-BE49-F238E27FC236}">
                  <a16:creationId xmlns:a16="http://schemas.microsoft.com/office/drawing/2014/main" id="{A0DBB076-3AFD-4F72-9879-ADDE6C421304}"/>
                </a:ext>
              </a:extLst>
            </p:cNvPr>
            <p:cNvSpPr/>
            <p:nvPr/>
          </p:nvSpPr>
          <p:spPr>
            <a:xfrm>
              <a:off x="616597" y="3187136"/>
              <a:ext cx="1658355" cy="243122"/>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a:extLst>
                <a:ext uri="{FF2B5EF4-FFF2-40B4-BE49-F238E27FC236}">
                  <a16:creationId xmlns:a16="http://schemas.microsoft.com/office/drawing/2014/main" id="{617DCED4-F50A-433F-AE43-C8E7A32E0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22733" y="3240991"/>
              <a:ext cx="378533" cy="378533"/>
            </a:xfrm>
            <a:prstGeom prst="rect">
              <a:avLst/>
            </a:prstGeom>
          </p:spPr>
        </p:pic>
      </p:grpSp>
      <p:pic>
        <p:nvPicPr>
          <p:cNvPr id="12" name="Graphic 11" descr="Paper">
            <a:extLst>
              <a:ext uri="{FF2B5EF4-FFF2-40B4-BE49-F238E27FC236}">
                <a16:creationId xmlns:a16="http://schemas.microsoft.com/office/drawing/2014/main" id="{A6771395-2BE0-43C5-AA4C-C6C6EE2B8EE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14" name="Graphic 13" descr="Internet">
            <a:extLst>
              <a:ext uri="{FF2B5EF4-FFF2-40B4-BE49-F238E27FC236}">
                <a16:creationId xmlns:a16="http://schemas.microsoft.com/office/drawing/2014/main" id="{C9F1B7BF-3166-46E0-BEF7-39E99664781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21" name="Audio 20">
            <a:hlinkClick r:id="" action="ppaction://media"/>
            <a:extLst>
              <a:ext uri="{FF2B5EF4-FFF2-40B4-BE49-F238E27FC236}">
                <a16:creationId xmlns:a16="http://schemas.microsoft.com/office/drawing/2014/main" id="{943E663D-E7EA-7A23-AAFF-9CA8619A7A5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6C4CB728-3042-C13A-A19E-2869D09E7DFF}"/>
              </a:ext>
            </a:extLst>
          </p:cNvPr>
          <p:cNvSpPr txBox="1"/>
          <p:nvPr/>
        </p:nvSpPr>
        <p:spPr>
          <a:xfrm>
            <a:off x="1615239" y="1319915"/>
            <a:ext cx="6093994" cy="400110"/>
          </a:xfrm>
          <a:prstGeom prst="rect">
            <a:avLst/>
          </a:prstGeom>
          <a:noFill/>
        </p:spPr>
        <p:txBody>
          <a:bodyPr wrap="square">
            <a:spAutoFit/>
          </a:bodyPr>
          <a:lstStyle/>
          <a:p>
            <a:r>
              <a:rPr lang="en-US" sz="2000" dirty="0"/>
              <a:t>Setup &gt; Import / Export Data</a:t>
            </a:r>
          </a:p>
        </p:txBody>
      </p:sp>
    </p:spTree>
    <p:extLst>
      <p:ext uri="{BB962C8B-B14F-4D97-AF65-F5344CB8AC3E}">
        <p14:creationId xmlns:p14="http://schemas.microsoft.com/office/powerpoint/2010/main" val="233161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278">
        <p159:morph option="byObject"/>
      </p:transition>
    </mc:Choice>
    <mc:Fallback xmlns="">
      <p:transition spd="slow" advTm="37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dirty="0"/>
              <a:t>Student registration import</a:t>
            </a:r>
          </a:p>
        </p:txBody>
      </p:sp>
      <p:pic>
        <p:nvPicPr>
          <p:cNvPr id="3" name="Picture 2"/>
          <p:cNvPicPr>
            <a:picLocks noChangeAspect="1"/>
          </p:cNvPicPr>
          <p:nvPr/>
        </p:nvPicPr>
        <p:blipFill rotWithShape="1">
          <a:blip r:embed="rId5"/>
          <a:srcRect l="49995" t="14209" r="41479" b="45118"/>
          <a:stretch/>
        </p:blipFill>
        <p:spPr>
          <a:xfrm>
            <a:off x="226426" y="1888580"/>
            <a:ext cx="3093169" cy="425336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4B3E0C6-08A8-4722-BE95-2A03EF397B5C}"/>
              </a:ext>
            </a:extLst>
          </p:cNvPr>
          <p:cNvPicPr>
            <a:picLocks noChangeAspect="1"/>
          </p:cNvPicPr>
          <p:nvPr/>
        </p:nvPicPr>
        <p:blipFill>
          <a:blip r:embed="rId6"/>
          <a:stretch>
            <a:fillRect/>
          </a:stretch>
        </p:blipFill>
        <p:spPr>
          <a:xfrm>
            <a:off x="2793047" y="2363947"/>
            <a:ext cx="9158517" cy="33283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F8ECC88-BD62-4439-856D-4E1C014ABB26}"/>
              </a:ext>
            </a:extLst>
          </p:cNvPr>
          <p:cNvPicPr>
            <a:picLocks noChangeAspect="1"/>
          </p:cNvPicPr>
          <p:nvPr/>
        </p:nvPicPr>
        <p:blipFill rotWithShape="1">
          <a:blip r:embed="rId7"/>
          <a:srcRect l="2" t="-4623" r="-322496" b="-1657"/>
          <a:stretch/>
        </p:blipFill>
        <p:spPr>
          <a:xfrm>
            <a:off x="6345593" y="3531134"/>
            <a:ext cx="5598019" cy="578088"/>
          </a:xfrm>
          <a:prstGeom prst="rect">
            <a:avLst/>
          </a:prstGeom>
          <a:solidFill>
            <a:srgbClr val="F0FDF1"/>
          </a:solidFill>
          <a:ln w="12700">
            <a:noFill/>
          </a:ln>
          <a:effectLst/>
        </p:spPr>
      </p:pic>
      <p:pic>
        <p:nvPicPr>
          <p:cNvPr id="12" name="Picture 11">
            <a:extLst>
              <a:ext uri="{FF2B5EF4-FFF2-40B4-BE49-F238E27FC236}">
                <a16:creationId xmlns:a16="http://schemas.microsoft.com/office/drawing/2014/main" id="{CFA41275-DEF6-41A6-95B2-773F8F508FB7}"/>
              </a:ext>
            </a:extLst>
          </p:cNvPr>
          <p:cNvPicPr>
            <a:picLocks noChangeAspect="1"/>
          </p:cNvPicPr>
          <p:nvPr/>
        </p:nvPicPr>
        <p:blipFill rotWithShape="1">
          <a:blip r:embed="rId8"/>
          <a:srcRect t="14566" r="-41507" b="18112"/>
          <a:stretch/>
        </p:blipFill>
        <p:spPr>
          <a:xfrm>
            <a:off x="9812226" y="5364106"/>
            <a:ext cx="1897582" cy="280525"/>
          </a:xfrm>
          <a:prstGeom prst="rect">
            <a:avLst/>
          </a:prstGeom>
          <a:solidFill>
            <a:srgbClr val="FFFFFF"/>
          </a:solidFill>
          <a:ln w="12700">
            <a:noFill/>
          </a:ln>
          <a:effectLst/>
        </p:spPr>
      </p:pic>
      <p:pic>
        <p:nvPicPr>
          <p:cNvPr id="13" name="Graphic 7" descr="Cursor">
            <a:extLst>
              <a:ext uri="{FF2B5EF4-FFF2-40B4-BE49-F238E27FC236}">
                <a16:creationId xmlns:a16="http://schemas.microsoft.com/office/drawing/2014/main" id="{FE040372-6879-452E-83EB-D0960C64B67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8767" y="5455364"/>
            <a:ext cx="378533" cy="378533"/>
          </a:xfrm>
          <a:prstGeom prst="rect">
            <a:avLst/>
          </a:prstGeom>
        </p:spPr>
      </p:pic>
      <p:sp>
        <p:nvSpPr>
          <p:cNvPr id="14" name="Rectangle 13">
            <a:extLst>
              <a:ext uri="{FF2B5EF4-FFF2-40B4-BE49-F238E27FC236}">
                <a16:creationId xmlns:a16="http://schemas.microsoft.com/office/drawing/2014/main" id="{3D1231CA-EB3A-47B5-B192-CE8EC632048B}"/>
              </a:ext>
            </a:extLst>
          </p:cNvPr>
          <p:cNvSpPr/>
          <p:nvPr/>
        </p:nvSpPr>
        <p:spPr>
          <a:xfrm flipV="1">
            <a:off x="9812226" y="5390187"/>
            <a:ext cx="1333039" cy="28052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a:stretch>
            <a:fillRect/>
          </a:stretch>
        </p:blipFill>
        <p:spPr>
          <a:xfrm>
            <a:off x="9792945" y="5142418"/>
            <a:ext cx="1371600" cy="209550"/>
          </a:xfrm>
          <a:prstGeom prst="rect">
            <a:avLst/>
          </a:prstGeom>
        </p:spPr>
      </p:pic>
      <p:pic>
        <p:nvPicPr>
          <p:cNvPr id="16" name="Graphic 15" descr="Paper">
            <a:extLst>
              <a:ext uri="{FF2B5EF4-FFF2-40B4-BE49-F238E27FC236}">
                <a16:creationId xmlns:a16="http://schemas.microsoft.com/office/drawing/2014/main" id="{C3343263-61FC-4D6C-8A5A-66A8A821B70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89171" y="6345971"/>
            <a:ext cx="490448" cy="490448"/>
          </a:xfrm>
          <a:prstGeom prst="rect">
            <a:avLst/>
          </a:prstGeom>
        </p:spPr>
      </p:pic>
      <p:pic>
        <p:nvPicPr>
          <p:cNvPr id="18" name="Graphic 17" descr="Internet">
            <a:extLst>
              <a:ext uri="{FF2B5EF4-FFF2-40B4-BE49-F238E27FC236}">
                <a16:creationId xmlns:a16="http://schemas.microsoft.com/office/drawing/2014/main" id="{84183778-D841-412D-A660-425857E66E6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79619" y="6316715"/>
            <a:ext cx="588334" cy="588334"/>
          </a:xfrm>
          <a:prstGeom prst="rect">
            <a:avLst/>
          </a:prstGeom>
        </p:spPr>
      </p:pic>
      <p:pic>
        <p:nvPicPr>
          <p:cNvPr id="6" name="Audio 5">
            <a:hlinkClick r:id="" action="ppaction://media"/>
            <a:extLst>
              <a:ext uri="{FF2B5EF4-FFF2-40B4-BE49-F238E27FC236}">
                <a16:creationId xmlns:a16="http://schemas.microsoft.com/office/drawing/2014/main" id="{A7DA08CD-99A8-8910-F7BB-8DE618C47126}"/>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CF124A40-32D4-060E-41EF-10716CF7B069}"/>
              </a:ext>
            </a:extLst>
          </p:cNvPr>
          <p:cNvSpPr txBox="1"/>
          <p:nvPr/>
        </p:nvSpPr>
        <p:spPr>
          <a:xfrm>
            <a:off x="1615239" y="1319915"/>
            <a:ext cx="6093994" cy="400110"/>
          </a:xfrm>
          <a:prstGeom prst="rect">
            <a:avLst/>
          </a:prstGeom>
          <a:noFill/>
        </p:spPr>
        <p:txBody>
          <a:bodyPr wrap="square">
            <a:spAutoFit/>
          </a:bodyPr>
          <a:lstStyle/>
          <a:p>
            <a:r>
              <a:rPr lang="en-US" sz="2000" dirty="0"/>
              <a:t>Student Registration Export</a:t>
            </a:r>
          </a:p>
        </p:txBody>
      </p:sp>
    </p:spTree>
    <p:extLst>
      <p:ext uri="{BB962C8B-B14F-4D97-AF65-F5344CB8AC3E}">
        <p14:creationId xmlns:p14="http://schemas.microsoft.com/office/powerpoint/2010/main" val="1395521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937">
        <p159:morph option="byObject"/>
      </p:transition>
    </mc:Choice>
    <mc:Fallback xmlns="">
      <p:transition spd="slow" advTm="53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dirty="0"/>
              <a:t>Student registration import</a:t>
            </a:r>
          </a:p>
        </p:txBody>
      </p:sp>
      <p:pic>
        <p:nvPicPr>
          <p:cNvPr id="15" name="Picture 14"/>
          <p:cNvPicPr>
            <a:picLocks noChangeAspect="1"/>
          </p:cNvPicPr>
          <p:nvPr/>
        </p:nvPicPr>
        <p:blipFill>
          <a:blip r:embed="rId5"/>
          <a:stretch>
            <a:fillRect/>
          </a:stretch>
        </p:blipFill>
        <p:spPr>
          <a:xfrm>
            <a:off x="9792945" y="5142418"/>
            <a:ext cx="1371600" cy="209550"/>
          </a:xfrm>
          <a:prstGeom prst="rect">
            <a:avLst/>
          </a:prstGeom>
        </p:spPr>
      </p:pic>
      <p:pic>
        <p:nvPicPr>
          <p:cNvPr id="8" name="Graphic 7" descr="Paper">
            <a:extLst>
              <a:ext uri="{FF2B5EF4-FFF2-40B4-BE49-F238E27FC236}">
                <a16:creationId xmlns:a16="http://schemas.microsoft.com/office/drawing/2014/main" id="{7DCF87AD-F556-4BF3-9B28-343673F3F7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61FFE428-E97A-49E8-BD10-1928BC00B98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1" name="Picture 10">
            <a:extLst>
              <a:ext uri="{FF2B5EF4-FFF2-40B4-BE49-F238E27FC236}">
                <a16:creationId xmlns:a16="http://schemas.microsoft.com/office/drawing/2014/main" id="{7184783B-8FE3-4C95-A076-778953BE2BCC}"/>
              </a:ext>
            </a:extLst>
          </p:cNvPr>
          <p:cNvPicPr>
            <a:picLocks noChangeAspect="1"/>
          </p:cNvPicPr>
          <p:nvPr/>
        </p:nvPicPr>
        <p:blipFill>
          <a:blip r:embed="rId10"/>
          <a:stretch>
            <a:fillRect/>
          </a:stretch>
        </p:blipFill>
        <p:spPr>
          <a:xfrm>
            <a:off x="153772" y="2749265"/>
            <a:ext cx="11879330" cy="1365536"/>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32A8F24-C037-4ED1-52E6-82D2CC3AC84C}"/>
              </a:ext>
            </a:extLst>
          </p:cNvPr>
          <p:cNvSpPr/>
          <p:nvPr/>
        </p:nvSpPr>
        <p:spPr>
          <a:xfrm>
            <a:off x="10884311" y="3141406"/>
            <a:ext cx="1017638" cy="287594"/>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33" name="Audio 32">
            <a:hlinkClick r:id="" action="ppaction://media"/>
            <a:extLst>
              <a:ext uri="{FF2B5EF4-FFF2-40B4-BE49-F238E27FC236}">
                <a16:creationId xmlns:a16="http://schemas.microsoft.com/office/drawing/2014/main" id="{99C72909-4BB1-8AED-CD83-7CB8F34AB43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23A18908-4E39-B35C-364D-A260318FC1E9}"/>
              </a:ext>
            </a:extLst>
          </p:cNvPr>
          <p:cNvSpPr txBox="1"/>
          <p:nvPr/>
        </p:nvSpPr>
        <p:spPr>
          <a:xfrm>
            <a:off x="1615239" y="1319915"/>
            <a:ext cx="6093994" cy="400110"/>
          </a:xfrm>
          <a:prstGeom prst="rect">
            <a:avLst/>
          </a:prstGeom>
          <a:noFill/>
        </p:spPr>
        <p:txBody>
          <a:bodyPr wrap="square">
            <a:spAutoFit/>
          </a:bodyPr>
          <a:lstStyle/>
          <a:p>
            <a:r>
              <a:rPr lang="en-US" sz="2000" dirty="0"/>
              <a:t>Student Registration Import File Layout</a:t>
            </a:r>
          </a:p>
        </p:txBody>
      </p:sp>
    </p:spTree>
    <p:extLst>
      <p:ext uri="{BB962C8B-B14F-4D97-AF65-F5344CB8AC3E}">
        <p14:creationId xmlns:p14="http://schemas.microsoft.com/office/powerpoint/2010/main" val="3631476249"/>
      </p:ext>
    </p:extLst>
  </p:cSld>
  <p:clrMapOvr>
    <a:masterClrMapping/>
  </p:clrMapOvr>
  <mc:AlternateContent xmlns:mc="http://schemas.openxmlformats.org/markup-compatibility/2006" xmlns:p14="http://schemas.microsoft.com/office/powerpoint/2010/main">
    <mc:Choice Requires="p14">
      <p:transition p14:dur="0" advTm="54034"/>
    </mc:Choice>
    <mc:Fallback xmlns="">
      <p:transition advTm="5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dirty="0"/>
              <a:t>Student registration import</a:t>
            </a:r>
          </a:p>
        </p:txBody>
      </p:sp>
      <p:pic>
        <p:nvPicPr>
          <p:cNvPr id="6" name="Picture 5"/>
          <p:cNvPicPr>
            <a:picLocks noChangeAspect="1"/>
          </p:cNvPicPr>
          <p:nvPr/>
        </p:nvPicPr>
        <p:blipFill>
          <a:blip r:embed="rId5"/>
          <a:stretch>
            <a:fillRect/>
          </a:stretch>
        </p:blipFill>
        <p:spPr>
          <a:xfrm>
            <a:off x="1733020" y="2166801"/>
            <a:ext cx="8524875" cy="3981450"/>
          </a:xfrm>
          <a:prstGeom prst="rect">
            <a:avLst/>
          </a:prstGeom>
        </p:spPr>
      </p:pic>
      <p:pic>
        <p:nvPicPr>
          <p:cNvPr id="8" name="Graphic 7" descr="Paper">
            <a:extLst>
              <a:ext uri="{FF2B5EF4-FFF2-40B4-BE49-F238E27FC236}">
                <a16:creationId xmlns:a16="http://schemas.microsoft.com/office/drawing/2014/main" id="{573C4863-F687-403C-BE10-F93AD322AD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9171" y="6345971"/>
            <a:ext cx="490448" cy="490448"/>
          </a:xfrm>
          <a:prstGeom prst="rect">
            <a:avLst/>
          </a:prstGeom>
        </p:spPr>
      </p:pic>
      <p:pic>
        <p:nvPicPr>
          <p:cNvPr id="10" name="Graphic 9" descr="Internet">
            <a:extLst>
              <a:ext uri="{FF2B5EF4-FFF2-40B4-BE49-F238E27FC236}">
                <a16:creationId xmlns:a16="http://schemas.microsoft.com/office/drawing/2014/main" id="{49A04869-B4D6-4C30-9D01-F383EF32B6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79619" y="6316715"/>
            <a:ext cx="588334" cy="588334"/>
          </a:xfrm>
          <a:prstGeom prst="rect">
            <a:avLst/>
          </a:prstGeom>
        </p:spPr>
      </p:pic>
      <p:pic>
        <p:nvPicPr>
          <p:cNvPr id="17" name="Audio 16">
            <a:hlinkClick r:id="" action="ppaction://media"/>
            <a:extLst>
              <a:ext uri="{FF2B5EF4-FFF2-40B4-BE49-F238E27FC236}">
                <a16:creationId xmlns:a16="http://schemas.microsoft.com/office/drawing/2014/main" id="{9BACFAE9-BC68-76E5-F40D-06276DD58C7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3EAFB747-ADD2-0D27-D470-301C4DFAA514}"/>
              </a:ext>
            </a:extLst>
          </p:cNvPr>
          <p:cNvSpPr txBox="1"/>
          <p:nvPr/>
        </p:nvSpPr>
        <p:spPr>
          <a:xfrm>
            <a:off x="1615239" y="1319915"/>
            <a:ext cx="9513972" cy="400110"/>
          </a:xfrm>
          <a:prstGeom prst="rect">
            <a:avLst/>
          </a:prstGeom>
          <a:noFill/>
        </p:spPr>
        <p:txBody>
          <a:bodyPr wrap="square">
            <a:spAutoFit/>
          </a:bodyPr>
          <a:lstStyle/>
          <a:p>
            <a:r>
              <a:rPr lang="en-US" sz="2000" dirty="0"/>
              <a:t>Setup &gt; Import / Export Data &gt; Start / All Tasks &gt; Student Registration Import</a:t>
            </a:r>
          </a:p>
        </p:txBody>
      </p:sp>
    </p:spTree>
    <p:extLst>
      <p:ext uri="{BB962C8B-B14F-4D97-AF65-F5344CB8AC3E}">
        <p14:creationId xmlns:p14="http://schemas.microsoft.com/office/powerpoint/2010/main" val="2739459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743">
        <p159:morph option="byObject"/>
      </p:transition>
    </mc:Choice>
    <mc:Fallback xmlns="">
      <p:transition spd="slow" advTm="40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DAFD-1261-444E-BB1C-7E4214331C90}"/>
              </a:ext>
            </a:extLst>
          </p:cNvPr>
          <p:cNvSpPr>
            <a:spLocks noGrp="1"/>
          </p:cNvSpPr>
          <p:nvPr>
            <p:ph type="title"/>
          </p:nvPr>
        </p:nvSpPr>
        <p:spPr/>
        <p:txBody>
          <a:bodyPr/>
          <a:lstStyle/>
          <a:p>
            <a:r>
              <a:rPr lang="en-US" dirty="0"/>
              <a:t>Student registration import</a:t>
            </a:r>
          </a:p>
        </p:txBody>
      </p:sp>
      <p:sp>
        <p:nvSpPr>
          <p:cNvPr id="10" name="Text Placeholder 11">
            <a:extLst>
              <a:ext uri="{FF2B5EF4-FFF2-40B4-BE49-F238E27FC236}">
                <a16:creationId xmlns:a16="http://schemas.microsoft.com/office/drawing/2014/main" id="{E6BECBFB-4A54-4E52-B003-2B3887CB2DE6}"/>
              </a:ext>
            </a:extLst>
          </p:cNvPr>
          <p:cNvSpPr txBox="1">
            <a:spLocks/>
          </p:cNvSpPr>
          <p:nvPr/>
        </p:nvSpPr>
        <p:spPr>
          <a:xfrm>
            <a:off x="1545864" y="1324304"/>
            <a:ext cx="10227922" cy="360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cap="all" baseline="0">
                <a:solidFill>
                  <a:schemeClr val="accent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dirty="0"/>
          </a:p>
        </p:txBody>
      </p:sp>
      <p:pic>
        <p:nvPicPr>
          <p:cNvPr id="11" name="Picture 10">
            <a:extLst>
              <a:ext uri="{FF2B5EF4-FFF2-40B4-BE49-F238E27FC236}">
                <a16:creationId xmlns:a16="http://schemas.microsoft.com/office/drawing/2014/main" id="{CC7EA502-656E-4037-8C68-CD55BC05C0DA}"/>
              </a:ext>
            </a:extLst>
          </p:cNvPr>
          <p:cNvPicPr>
            <a:picLocks noChangeAspect="1"/>
          </p:cNvPicPr>
          <p:nvPr/>
        </p:nvPicPr>
        <p:blipFill rotWithShape="1">
          <a:blip r:embed="rId5"/>
          <a:srcRect r="-269932"/>
          <a:stretch/>
        </p:blipFill>
        <p:spPr>
          <a:xfrm>
            <a:off x="5337201" y="3549798"/>
            <a:ext cx="5249202" cy="582535"/>
          </a:xfrm>
          <a:prstGeom prst="rect">
            <a:avLst/>
          </a:prstGeom>
          <a:solidFill>
            <a:srgbClr val="F0FDF1"/>
          </a:solidFill>
          <a:ln w="12700">
            <a:noFill/>
          </a:ln>
          <a:effectLst/>
        </p:spPr>
      </p:pic>
      <p:pic>
        <p:nvPicPr>
          <p:cNvPr id="13" name="Picture 12">
            <a:extLst>
              <a:ext uri="{FF2B5EF4-FFF2-40B4-BE49-F238E27FC236}">
                <a16:creationId xmlns:a16="http://schemas.microsoft.com/office/drawing/2014/main" id="{0F2DA197-46E4-4AED-945B-E2A02469CC77}"/>
              </a:ext>
            </a:extLst>
          </p:cNvPr>
          <p:cNvPicPr>
            <a:picLocks noChangeAspect="1"/>
          </p:cNvPicPr>
          <p:nvPr/>
        </p:nvPicPr>
        <p:blipFill rotWithShape="1">
          <a:blip r:embed="rId6"/>
          <a:srcRect t="8107" r="7136" b="21665"/>
          <a:stretch/>
        </p:blipFill>
        <p:spPr>
          <a:xfrm>
            <a:off x="8952270" y="5559008"/>
            <a:ext cx="1548581" cy="363047"/>
          </a:xfrm>
          <a:prstGeom prst="rect">
            <a:avLst/>
          </a:prstGeom>
          <a:ln w="12700">
            <a:noFill/>
          </a:ln>
          <a:effectLst/>
        </p:spPr>
      </p:pic>
      <p:grpSp>
        <p:nvGrpSpPr>
          <p:cNvPr id="4" name="Group 3">
            <a:extLst>
              <a:ext uri="{FF2B5EF4-FFF2-40B4-BE49-F238E27FC236}">
                <a16:creationId xmlns:a16="http://schemas.microsoft.com/office/drawing/2014/main" id="{420707B3-299B-473B-B22E-E3C0F31A6E63}"/>
              </a:ext>
            </a:extLst>
          </p:cNvPr>
          <p:cNvGrpSpPr/>
          <p:nvPr/>
        </p:nvGrpSpPr>
        <p:grpSpPr>
          <a:xfrm>
            <a:off x="1587447" y="2289819"/>
            <a:ext cx="8998956" cy="3727151"/>
            <a:chOff x="1587447" y="2289819"/>
            <a:chExt cx="8998956" cy="3727151"/>
          </a:xfrm>
        </p:grpSpPr>
        <p:pic>
          <p:nvPicPr>
            <p:cNvPr id="16" name="Picture 15">
              <a:extLst>
                <a:ext uri="{FF2B5EF4-FFF2-40B4-BE49-F238E27FC236}">
                  <a16:creationId xmlns:a16="http://schemas.microsoft.com/office/drawing/2014/main" id="{F7EEE5AF-8B7B-4BCA-A450-26B1114E3801}"/>
                </a:ext>
              </a:extLst>
            </p:cNvPr>
            <p:cNvPicPr>
              <a:picLocks noChangeAspect="1"/>
            </p:cNvPicPr>
            <p:nvPr/>
          </p:nvPicPr>
          <p:blipFill>
            <a:blip r:embed="rId7"/>
            <a:stretch>
              <a:fillRect/>
            </a:stretch>
          </p:blipFill>
          <p:spPr>
            <a:xfrm>
              <a:off x="1587447" y="2289819"/>
              <a:ext cx="8998956" cy="3727151"/>
            </a:xfrm>
            <a:prstGeom prst="rect">
              <a:avLst/>
            </a:prstGeom>
            <a:ln w="12700">
              <a:solidFill>
                <a:schemeClr val="bg1">
                  <a:lumMod val="75000"/>
                </a:schemeClr>
              </a:solidFill>
            </a:ln>
            <a:effectLst>
              <a:outerShdw blurRad="50800" dist="38100" dir="2700000" algn="tl" rotWithShape="0">
                <a:schemeClr val="bg1">
                  <a:lumMod val="75000"/>
                  <a:alpha val="40000"/>
                </a:schemeClr>
              </a:outerShdw>
            </a:effectLst>
          </p:spPr>
        </p:pic>
        <p:pic>
          <p:nvPicPr>
            <p:cNvPr id="3" name="Picture 2">
              <a:extLst>
                <a:ext uri="{FF2B5EF4-FFF2-40B4-BE49-F238E27FC236}">
                  <a16:creationId xmlns:a16="http://schemas.microsoft.com/office/drawing/2014/main" id="{B0AD50EA-83F4-4DFD-86C7-47A256577E83}"/>
                </a:ext>
              </a:extLst>
            </p:cNvPr>
            <p:cNvPicPr>
              <a:picLocks noChangeAspect="1"/>
            </p:cNvPicPr>
            <p:nvPr/>
          </p:nvPicPr>
          <p:blipFill>
            <a:blip r:embed="rId8"/>
            <a:stretch>
              <a:fillRect/>
            </a:stretch>
          </p:blipFill>
          <p:spPr>
            <a:xfrm>
              <a:off x="8479291" y="5270339"/>
              <a:ext cx="1895475" cy="209550"/>
            </a:xfrm>
            <a:prstGeom prst="rect">
              <a:avLst/>
            </a:prstGeom>
          </p:spPr>
        </p:pic>
      </p:grpSp>
      <p:pic>
        <p:nvPicPr>
          <p:cNvPr id="14" name="Graphic 13" descr="Paper">
            <a:extLst>
              <a:ext uri="{FF2B5EF4-FFF2-40B4-BE49-F238E27FC236}">
                <a16:creationId xmlns:a16="http://schemas.microsoft.com/office/drawing/2014/main" id="{231C7A22-D823-48B2-9AB8-16864CFF4E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9171" y="6345971"/>
            <a:ext cx="490448" cy="490448"/>
          </a:xfrm>
          <a:prstGeom prst="rect">
            <a:avLst/>
          </a:prstGeom>
        </p:spPr>
      </p:pic>
      <p:pic>
        <p:nvPicPr>
          <p:cNvPr id="15" name="Graphic 14" descr="Internet">
            <a:extLst>
              <a:ext uri="{FF2B5EF4-FFF2-40B4-BE49-F238E27FC236}">
                <a16:creationId xmlns:a16="http://schemas.microsoft.com/office/drawing/2014/main" id="{2349A912-94EF-4385-9EC6-60ED2047286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9619" y="6316715"/>
            <a:ext cx="588334" cy="588334"/>
          </a:xfrm>
          <a:prstGeom prst="rect">
            <a:avLst/>
          </a:prstGeom>
        </p:spPr>
      </p:pic>
      <p:pic>
        <p:nvPicPr>
          <p:cNvPr id="7" name="Audio 6">
            <a:hlinkClick r:id="" action="ppaction://media"/>
            <a:extLst>
              <a:ext uri="{FF2B5EF4-FFF2-40B4-BE49-F238E27FC236}">
                <a16:creationId xmlns:a16="http://schemas.microsoft.com/office/drawing/2014/main" id="{8522115D-70ED-1B9E-7AE4-1CD198FEDBD7}"/>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E40825A9-25E1-A904-1FC3-FC48F6BD8F1E}"/>
              </a:ext>
            </a:extLst>
          </p:cNvPr>
          <p:cNvSpPr txBox="1"/>
          <p:nvPr/>
        </p:nvSpPr>
        <p:spPr>
          <a:xfrm>
            <a:off x="1615239" y="1319915"/>
            <a:ext cx="6093994" cy="400110"/>
          </a:xfrm>
          <a:prstGeom prst="rect">
            <a:avLst/>
          </a:prstGeom>
          <a:noFill/>
        </p:spPr>
        <p:txBody>
          <a:bodyPr wrap="square">
            <a:spAutoFit/>
          </a:bodyPr>
          <a:lstStyle/>
          <a:p>
            <a:r>
              <a:rPr lang="en-US" sz="2000" dirty="0"/>
              <a:t>Student Registration Import</a:t>
            </a:r>
          </a:p>
        </p:txBody>
      </p:sp>
    </p:spTree>
    <p:extLst>
      <p:ext uri="{BB962C8B-B14F-4D97-AF65-F5344CB8AC3E}">
        <p14:creationId xmlns:p14="http://schemas.microsoft.com/office/powerpoint/2010/main" val="3783479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042">
        <p159:morph option="byObject"/>
      </p:transition>
    </mc:Choice>
    <mc:Fallback xmlns="">
      <p:transition spd="slow" advTm="32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a:xfrm>
            <a:off x="1011218" y="4337470"/>
            <a:ext cx="11098485" cy="937592"/>
          </a:xfrm>
        </p:spPr>
        <p:txBody>
          <a:bodyPr/>
          <a:lstStyle/>
          <a:p>
            <a:pPr marL="0" lvl="0" indent="0" algn="ctr" defTabSz="666750">
              <a:lnSpc>
                <a:spcPct val="90000"/>
              </a:lnSpc>
              <a:spcBef>
                <a:spcPct val="0"/>
              </a:spcBef>
              <a:spcAft>
                <a:spcPct val="35000"/>
              </a:spcAft>
              <a:buNone/>
            </a:pPr>
            <a:r>
              <a:rPr lang="en-US" sz="3600" dirty="0"/>
              <a:t>Create and Register Students Manually</a:t>
            </a:r>
            <a:endParaRPr lang="en-US" sz="3600" kern="1200" dirty="0"/>
          </a:p>
        </p:txBody>
      </p:sp>
      <p:pic>
        <p:nvPicPr>
          <p:cNvPr id="2" name="Graphic 1" descr="User with solid fill">
            <a:extLst>
              <a:ext uri="{FF2B5EF4-FFF2-40B4-BE49-F238E27FC236}">
                <a16:creationId xmlns:a16="http://schemas.microsoft.com/office/drawing/2014/main" id="{9562EA8E-ECE1-0249-7DEC-98D2A141A7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07691" y="1483416"/>
            <a:ext cx="1472650" cy="1472650"/>
          </a:xfrm>
          <a:prstGeom prst="rect">
            <a:avLst/>
          </a:prstGeom>
        </p:spPr>
      </p:pic>
      <p:pic>
        <p:nvPicPr>
          <p:cNvPr id="6" name="Audio 5">
            <a:hlinkClick r:id="" action="ppaction://media"/>
            <a:extLst>
              <a:ext uri="{FF2B5EF4-FFF2-40B4-BE49-F238E27FC236}">
                <a16:creationId xmlns:a16="http://schemas.microsoft.com/office/drawing/2014/main" id="{2843CFAF-2EE5-AC1E-EB1F-6573D0A4B82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897030"/>
      </p:ext>
    </p:extLst>
  </p:cSld>
  <p:clrMapOvr>
    <a:masterClrMapping/>
  </p:clrMapOvr>
  <mc:AlternateContent xmlns:mc="http://schemas.openxmlformats.org/markup-compatibility/2006" xmlns:p14="http://schemas.microsoft.com/office/powerpoint/2010/main">
    <mc:Choice Requires="p14">
      <p:transition spd="slow" p14:dur="2000" advTm="7865"/>
    </mc:Choice>
    <mc:Fallback xmlns="">
      <p:transition spd="slow" advTm="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1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3.xml><?xml version="1.0" encoding="utf-8"?>
<a:theme xmlns:a="http://schemas.openxmlformats.org/drawingml/2006/main" name="2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4.xml><?xml version="1.0" encoding="utf-8"?>
<a:theme xmlns:a="http://schemas.openxmlformats.org/drawingml/2006/main" name="3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5.xml><?xml version="1.0" encoding="utf-8"?>
<a:theme xmlns:a="http://schemas.openxmlformats.org/drawingml/2006/main" name="4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Katie Wollan</DisplayName>
        <AccountId>338</AccountId>
        <AccountType/>
      </UserInfo>
    </SharedWithUsers>
    <TaxCatchAll xmlns="5c49b5b9-a32c-4183-9b2f-d7fe9087c203" xsi:nil="true"/>
    <lcf76f155ced4ddcb4097134ff3c332f xmlns="6e03043a-91b4-430d-9397-a94a796b0a4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20" ma:contentTypeDescription="Create a new document." ma:contentTypeScope="" ma:versionID="e25b4e4ebd28c7b7ecf2b162400ddae2">
  <xsd:schema xmlns:xsd="http://www.w3.org/2001/XMLSchema" xmlns:xs="http://www.w3.org/2001/XMLSchema" xmlns:p="http://schemas.microsoft.com/office/2006/metadata/properties" xmlns:ns1="http://schemas.microsoft.com/sharepoint/v3" xmlns:ns2="6e03043a-91b4-430d-9397-a94a796b0a4d" xmlns:ns3="5c49b5b9-a32c-4183-9b2f-d7fe9087c203" targetNamespace="http://schemas.microsoft.com/office/2006/metadata/properties" ma:root="true" ma:fieldsID="ab60c94255bb67ae1a7033d5d8412016" ns1:_="" ns2:_="" ns3:_="">
    <xsd:import namespace="http://schemas.microsoft.com/sharepoint/v3"/>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57ACD-D9DE-48C5-98CE-B7F61619C4DA}">
  <ds:schemaRefs>
    <ds:schemaRef ds:uri="http://schemas.microsoft.com/sharepoint/v3/contenttype/forms"/>
  </ds:schemaRefs>
</ds:datastoreItem>
</file>

<file path=customXml/itemProps2.xml><?xml version="1.0" encoding="utf-8"?>
<ds:datastoreItem xmlns:ds="http://schemas.openxmlformats.org/officeDocument/2006/customXml" ds:itemID="{19C3BD06-43B6-40E8-9A7A-4B0A813B0EA5}">
  <ds:schemaRefs>
    <ds:schemaRef ds:uri="http://schemas.openxmlformats.org/package/2006/metadata/core-properties"/>
    <ds:schemaRef ds:uri="c86649ca-290d-4237-b5ca-38108a4ea666"/>
    <ds:schemaRef ds:uri="c888f911-6bfd-442d-9fe5-f42f2f7a2c59"/>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 ds:uri="5c49b5b9-a32c-4183-9b2f-d7fe9087c203"/>
    <ds:schemaRef ds:uri="6e03043a-91b4-430d-9397-a94a796b0a4d"/>
    <ds:schemaRef ds:uri="http://schemas.microsoft.com/sharepoint/v3"/>
  </ds:schemaRefs>
</ds:datastoreItem>
</file>

<file path=customXml/itemProps3.xml><?xml version="1.0" encoding="utf-8"?>
<ds:datastoreItem xmlns:ds="http://schemas.openxmlformats.org/officeDocument/2006/customXml" ds:itemID="{F1F56029-CD05-4E93-8633-6D0CA4451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23889</TotalTime>
  <Words>2153</Words>
  <Application>Microsoft Office PowerPoint</Application>
  <PresentationFormat>Widescreen</PresentationFormat>
  <Paragraphs>214</Paragraphs>
  <Slides>37</Slides>
  <Notes>37</Notes>
  <HiddenSlides>0</HiddenSlides>
  <MMClips>37</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Aspire Theme</vt:lpstr>
      <vt:lpstr>1_Aspire Theme</vt:lpstr>
      <vt:lpstr>2_Aspire Theme</vt:lpstr>
      <vt:lpstr>3_Aspire Theme</vt:lpstr>
      <vt:lpstr>4_Aspire Theme</vt:lpstr>
      <vt:lpstr>ACT® Aspire®</vt:lpstr>
      <vt:lpstr>Agenda</vt:lpstr>
      <vt:lpstr>PowerPoint Presentation</vt:lpstr>
      <vt:lpstr>Student registration import</vt:lpstr>
      <vt:lpstr>Student registration import</vt:lpstr>
      <vt:lpstr>Student registration import</vt:lpstr>
      <vt:lpstr>Student registration import</vt:lpstr>
      <vt:lpstr>Student registration import</vt:lpstr>
      <vt:lpstr>PowerPoint Presentation</vt:lpstr>
      <vt:lpstr>Create and register students Manually</vt:lpstr>
      <vt:lpstr>Create and register students Manually</vt:lpstr>
      <vt:lpstr>Create and register students Manually</vt:lpstr>
      <vt:lpstr>Create and register students Manually</vt:lpstr>
      <vt:lpstr>Create and register students Manually</vt:lpstr>
      <vt:lpstr>Create and register students Manually</vt:lpstr>
      <vt:lpstr>Create and register students Manually</vt:lpstr>
      <vt:lpstr>Create and register students Manually</vt:lpstr>
      <vt:lpstr>Create and register students Manually</vt:lpstr>
      <vt:lpstr>PowerPoint Presentation</vt:lpstr>
      <vt:lpstr>Edit Student Records </vt:lpstr>
      <vt:lpstr>Edit Student Records </vt:lpstr>
      <vt:lpstr>Edit Student Records</vt:lpstr>
      <vt:lpstr>Edit Student Records</vt:lpstr>
      <vt:lpstr>PowerPoint Presentation</vt:lpstr>
      <vt:lpstr>Transfer students</vt:lpstr>
      <vt:lpstr>Transfer students</vt:lpstr>
      <vt:lpstr>Transfer students</vt:lpstr>
      <vt:lpstr>Transfer students</vt:lpstr>
      <vt:lpstr>Transfer students</vt:lpstr>
      <vt:lpstr>Transfer students</vt:lpstr>
      <vt:lpstr>Transfer students</vt:lpstr>
      <vt:lpstr>Transfer students</vt:lpstr>
      <vt:lpstr>Transfer students</vt:lpstr>
      <vt:lpstr>Transfer students</vt:lpstr>
      <vt:lpstr>Transfer students</vt:lpstr>
      <vt:lpstr>Transfer students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Patrick O'Connell</cp:lastModifiedBy>
  <cp:revision>55</cp:revision>
  <cp:lastPrinted>2024-02-23T15:54:07Z</cp:lastPrinted>
  <dcterms:created xsi:type="dcterms:W3CDTF">2017-08-07T12:45:14Z</dcterms:created>
  <dcterms:modified xsi:type="dcterms:W3CDTF">2025-11-25T22:30:14Z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2023-10-03T20:26:00Z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7de38eb8-45b7-493b-8e92-a2243c43e827</vt:lpwstr>
  </property>
  <property fmtid="{D5CDD505-2E9C-101B-9397-08002B2CF9AE}" pid="9" name="MSIP_Label_b1a9ee2d-7f97-43f8-9c16-151195c3e305_ContentBits">
    <vt:lpwstr>0</vt:lpwstr>
  </property>
  <property fmtid="{D5CDD505-2E9C-101B-9397-08002B2CF9AE}" pid="10" name="MediaServiceImageTags">
    <vt:lpwstr/>
  </property>
</Properties>
</file>